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89" r:id="rId7"/>
    <p:sldId id="261" r:id="rId8"/>
    <p:sldId id="262" r:id="rId9"/>
    <p:sldId id="286" r:id="rId10"/>
    <p:sldId id="267" r:id="rId11"/>
    <p:sldId id="263" r:id="rId12"/>
    <p:sldId id="285" r:id="rId13"/>
    <p:sldId id="268" r:id="rId14"/>
    <p:sldId id="265" r:id="rId15"/>
    <p:sldId id="283" r:id="rId16"/>
    <p:sldId id="287" r:id="rId17"/>
    <p:sldId id="284" r:id="rId18"/>
    <p:sldId id="266" r:id="rId19"/>
    <p:sldId id="269" r:id="rId20"/>
    <p:sldId id="271" r:id="rId21"/>
    <p:sldId id="288" r:id="rId22"/>
    <p:sldId id="270" r:id="rId23"/>
    <p:sldId id="272" r:id="rId24"/>
    <p:sldId id="264" r:id="rId25"/>
    <p:sldId id="280" r:id="rId26"/>
    <p:sldId id="273" r:id="rId27"/>
    <p:sldId id="281" r:id="rId28"/>
    <p:sldId id="282" r:id="rId29"/>
    <p:sldId id="26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A656B-CBA7-42CF-B984-07389FDC7AB6}" v="17" dt="2024-05-06T06:34:22.501"/>
    <p1510:client id="{A63A1BD5-E849-4113-B86C-0AA729240289}" v="67" dt="2024-05-05T12:53:29.738"/>
    <p1510:client id="{D4D88F2A-BF04-457A-AED2-36C6871055E7}" v="930" dt="2024-05-05T13:54:34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9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Stein Mössner" userId="22c418b67d80edad" providerId="Windows Live" clId="Web-{D4D88F2A-BF04-457A-AED2-36C6871055E7}"/>
    <pc:docChg chg="addSld delSld modSld sldOrd addMainMaster">
      <pc:chgData name="Eduardo Stein Mössner" userId="22c418b67d80edad" providerId="Windows Live" clId="Web-{D4D88F2A-BF04-457A-AED2-36C6871055E7}" dt="2024-05-05T13:54:58.423" v="827"/>
      <pc:docMkLst>
        <pc:docMk/>
      </pc:docMkLst>
      <pc:sldChg chg="modTransition">
        <pc:chgData name="Eduardo Stein Mössner" userId="22c418b67d80edad" providerId="Windows Live" clId="Web-{D4D88F2A-BF04-457A-AED2-36C6871055E7}" dt="2024-05-05T13:53:19.466" v="818"/>
        <pc:sldMkLst>
          <pc:docMk/>
          <pc:sldMk cId="2551195052" sldId="261"/>
        </pc:sldMkLst>
      </pc:sldChg>
      <pc:sldChg chg="modSp">
        <pc:chgData name="Eduardo Stein Mössner" userId="22c418b67d80edad" providerId="Windows Live" clId="Web-{D4D88F2A-BF04-457A-AED2-36C6871055E7}" dt="2024-05-05T12:57:52.890" v="52" actId="14100"/>
        <pc:sldMkLst>
          <pc:docMk/>
          <pc:sldMk cId="3386060870" sldId="262"/>
        </pc:sldMkLst>
        <pc:spChg chg="mod">
          <ac:chgData name="Eduardo Stein Mössner" userId="22c418b67d80edad" providerId="Windows Live" clId="Web-{D4D88F2A-BF04-457A-AED2-36C6871055E7}" dt="2024-05-05T12:56:14.949" v="28" actId="14100"/>
          <ac:spMkLst>
            <pc:docMk/>
            <pc:sldMk cId="3386060870" sldId="262"/>
            <ac:spMk id="6" creationId="{9B3EE11E-584D-18A4-1C99-38F5A00CD518}"/>
          </ac:spMkLst>
        </pc:spChg>
        <pc:picChg chg="mod">
          <ac:chgData name="Eduardo Stein Mössner" userId="22c418b67d80edad" providerId="Windows Live" clId="Web-{D4D88F2A-BF04-457A-AED2-36C6871055E7}" dt="2024-05-05T12:57:52.890" v="52" actId="14100"/>
          <ac:picMkLst>
            <pc:docMk/>
            <pc:sldMk cId="3386060870" sldId="262"/>
            <ac:picMk id="3" creationId="{2FB5DDCE-E468-4574-245E-D7383C0DD737}"/>
          </ac:picMkLst>
        </pc:picChg>
      </pc:sldChg>
      <pc:sldChg chg="addSp delSp modSp mod setBg">
        <pc:chgData name="Eduardo Stein Mössner" userId="22c418b67d80edad" providerId="Windows Live" clId="Web-{D4D88F2A-BF04-457A-AED2-36C6871055E7}" dt="2024-05-05T13:02:20.273" v="87"/>
        <pc:sldMkLst>
          <pc:docMk/>
          <pc:sldMk cId="1188732912" sldId="263"/>
        </pc:sldMkLst>
        <pc:spChg chg="mod">
          <ac:chgData name="Eduardo Stein Mössner" userId="22c418b67d80edad" providerId="Windows Live" clId="Web-{D4D88F2A-BF04-457A-AED2-36C6871055E7}" dt="2024-05-05T13:01:18.771" v="82"/>
          <ac:spMkLst>
            <pc:docMk/>
            <pc:sldMk cId="1188732912" sldId="263"/>
            <ac:spMk id="2" creationId="{C8D6CDC8-E5D1-197F-6761-9EE8C2D9E40A}"/>
          </ac:spMkLst>
        </pc:spChg>
        <pc:spChg chg="mod">
          <ac:chgData name="Eduardo Stein Mössner" userId="22c418b67d80edad" providerId="Windows Live" clId="Web-{D4D88F2A-BF04-457A-AED2-36C6871055E7}" dt="2024-05-05T13:01:18.771" v="82"/>
          <ac:spMkLst>
            <pc:docMk/>
            <pc:sldMk cId="1188732912" sldId="263"/>
            <ac:spMk id="3" creationId="{FC23802E-AB9E-49BA-1CC0-1250A23931D4}"/>
          </ac:spMkLst>
        </pc:spChg>
        <pc:spChg chg="add del">
          <ac:chgData name="Eduardo Stein Mössner" userId="22c418b67d80edad" providerId="Windows Live" clId="Web-{D4D88F2A-BF04-457A-AED2-36C6871055E7}" dt="2024-05-05T12:55:21.916" v="16"/>
          <ac:spMkLst>
            <pc:docMk/>
            <pc:sldMk cId="1188732912" sldId="263"/>
            <ac:spMk id="11" creationId="{7DA3C418-758E-4180-A5D0-8655D6804587}"/>
          </ac:spMkLst>
        </pc:spChg>
        <pc:spChg chg="add del">
          <ac:chgData name="Eduardo Stein Mössner" userId="22c418b67d80edad" providerId="Windows Live" clId="Web-{D4D88F2A-BF04-457A-AED2-36C6871055E7}" dt="2024-05-05T12:55:21.916" v="16"/>
          <ac:spMkLst>
            <pc:docMk/>
            <pc:sldMk cId="1188732912" sldId="263"/>
            <ac:spMk id="13" creationId="{28C8EF06-5EC3-4883-AFAF-D74FF46550FB}"/>
          </ac:spMkLst>
        </pc:spChg>
        <pc:spChg chg="add del">
          <ac:chgData name="Eduardo Stein Mössner" userId="22c418b67d80edad" providerId="Windows Live" clId="Web-{D4D88F2A-BF04-457A-AED2-36C6871055E7}" dt="2024-05-05T12:55:36.245" v="18"/>
          <ac:spMkLst>
            <pc:docMk/>
            <pc:sldMk cId="1188732912" sldId="263"/>
            <ac:spMk id="15" creationId="{19C9EAEA-39D0-4B0E-A0EB-51E7B26740B1}"/>
          </ac:spMkLst>
        </pc:spChg>
        <pc:spChg chg="add del">
          <ac:chgData name="Eduardo Stein Mössner" userId="22c418b67d80edad" providerId="Windows Live" clId="Web-{D4D88F2A-BF04-457A-AED2-36C6871055E7}" dt="2024-05-05T12:55:36.245" v="18"/>
          <ac:spMkLst>
            <pc:docMk/>
            <pc:sldMk cId="1188732912" sldId="263"/>
            <ac:spMk id="16" creationId="{F0AED851-54B9-4765-92D2-F0BE443BEC91}"/>
          </ac:spMkLst>
        </pc:spChg>
        <pc:spChg chg="add del">
          <ac:chgData name="Eduardo Stein Mössner" userId="22c418b67d80edad" providerId="Windows Live" clId="Web-{D4D88F2A-BF04-457A-AED2-36C6871055E7}" dt="2024-05-05T12:55:36.245" v="18"/>
          <ac:spMkLst>
            <pc:docMk/>
            <pc:sldMk cId="1188732912" sldId="263"/>
            <ac:spMk id="21" creationId="{B81933D1-5615-42C7-9C0B-4EB7105CCE2D}"/>
          </ac:spMkLst>
        </pc:spChg>
        <pc:spChg chg="add del">
          <ac:chgData name="Eduardo Stein Mössner" userId="22c418b67d80edad" providerId="Windows Live" clId="Web-{D4D88F2A-BF04-457A-AED2-36C6871055E7}" dt="2024-05-05T13:01:18.771" v="82"/>
          <ac:spMkLst>
            <pc:docMk/>
            <pc:sldMk cId="1188732912" sldId="263"/>
            <ac:spMk id="23" creationId="{ECC07320-C2CA-4E29-8481-9D9E143C7788}"/>
          </ac:spMkLst>
        </pc:spChg>
        <pc:spChg chg="add">
          <ac:chgData name="Eduardo Stein Mössner" userId="22c418b67d80edad" providerId="Windows Live" clId="Web-{D4D88F2A-BF04-457A-AED2-36C6871055E7}" dt="2024-05-05T13:01:18.771" v="82"/>
          <ac:spMkLst>
            <pc:docMk/>
            <pc:sldMk cId="1188732912" sldId="263"/>
            <ac:spMk id="28" creationId="{6CCA5F87-1D1E-45CB-8D83-FC7EEFAD9935}"/>
          </ac:spMkLst>
        </pc:spChg>
        <pc:spChg chg="add">
          <ac:chgData name="Eduardo Stein Mössner" userId="22c418b67d80edad" providerId="Windows Live" clId="Web-{D4D88F2A-BF04-457A-AED2-36C6871055E7}" dt="2024-05-05T13:01:18.771" v="82"/>
          <ac:spMkLst>
            <pc:docMk/>
            <pc:sldMk cId="1188732912" sldId="263"/>
            <ac:spMk id="30" creationId="{7CCFC2C6-6238-4A2F-93DE-2ADF74AF635E}"/>
          </ac:spMkLst>
        </pc:spChg>
        <pc:spChg chg="add del">
          <ac:chgData name="Eduardo Stein Mössner" userId="22c418b67d80edad" providerId="Windows Live" clId="Web-{D4D88F2A-BF04-457A-AED2-36C6871055E7}" dt="2024-05-05T13:02:20.273" v="87"/>
          <ac:spMkLst>
            <pc:docMk/>
            <pc:sldMk cId="1188732912" sldId="263"/>
            <ac:spMk id="32" creationId="{AF2F604E-43BE-4DC3-B983-E071523364F8}"/>
          </ac:spMkLst>
        </pc:spChg>
        <pc:spChg chg="add">
          <ac:chgData name="Eduardo Stein Mössner" userId="22c418b67d80edad" providerId="Windows Live" clId="Web-{D4D88F2A-BF04-457A-AED2-36C6871055E7}" dt="2024-05-05T13:01:18.771" v="82"/>
          <ac:spMkLst>
            <pc:docMk/>
            <pc:sldMk cId="1188732912" sldId="263"/>
            <ac:spMk id="34" creationId="{08C9B587-E65E-4B52-B37C-ABEBB6E87928}"/>
          </ac:spMkLst>
        </pc:spChg>
        <pc:grpChg chg="add del">
          <ac:chgData name="Eduardo Stein Mössner" userId="22c418b67d80edad" providerId="Windows Live" clId="Web-{D4D88F2A-BF04-457A-AED2-36C6871055E7}" dt="2024-05-05T12:55:36.245" v="18"/>
          <ac:grpSpMkLst>
            <pc:docMk/>
            <pc:sldMk cId="1188732912" sldId="263"/>
            <ac:grpSpMk id="17" creationId="{032D8612-31EB-44CF-A1D0-14FD4C705424}"/>
          </ac:grpSpMkLst>
        </pc:grpChg>
        <pc:picChg chg="add del mod">
          <ac:chgData name="Eduardo Stein Mössner" userId="22c418b67d80edad" providerId="Windows Live" clId="Web-{D4D88F2A-BF04-457A-AED2-36C6871055E7}" dt="2024-05-05T12:54:56.759" v="7"/>
          <ac:picMkLst>
            <pc:docMk/>
            <pc:sldMk cId="1188732912" sldId="263"/>
            <ac:picMk id="4" creationId="{F650A0E0-CB24-A3D2-8F9C-20D2FEF31F57}"/>
          </ac:picMkLst>
        </pc:picChg>
        <pc:picChg chg="add del mod">
          <ac:chgData name="Eduardo Stein Mössner" userId="22c418b67d80edad" providerId="Windows Live" clId="Web-{D4D88F2A-BF04-457A-AED2-36C6871055E7}" dt="2024-05-05T12:55:06.322" v="11"/>
          <ac:picMkLst>
            <pc:docMk/>
            <pc:sldMk cId="1188732912" sldId="263"/>
            <ac:picMk id="5" creationId="{471F4A31-AD82-B5D9-CA5E-3E463AD06995}"/>
          </ac:picMkLst>
        </pc:picChg>
        <pc:picChg chg="add del mod ord">
          <ac:chgData name="Eduardo Stein Mössner" userId="22c418b67d80edad" providerId="Windows Live" clId="Web-{D4D88F2A-BF04-457A-AED2-36C6871055E7}" dt="2024-05-05T13:00:42.551" v="74"/>
          <ac:picMkLst>
            <pc:docMk/>
            <pc:sldMk cId="1188732912" sldId="263"/>
            <ac:picMk id="6" creationId="{BBEF69B5-56E6-95AA-AD38-2DA7D3DE36EC}"/>
          </ac:picMkLst>
        </pc:picChg>
        <pc:picChg chg="add mod ord">
          <ac:chgData name="Eduardo Stein Mössner" userId="22c418b67d80edad" providerId="Windows Live" clId="Web-{D4D88F2A-BF04-457A-AED2-36C6871055E7}" dt="2024-05-05T13:01:18.771" v="82"/>
          <ac:picMkLst>
            <pc:docMk/>
            <pc:sldMk cId="1188732912" sldId="263"/>
            <ac:picMk id="7" creationId="{A21B9064-BED0-28D7-BB6B-69294C60C28A}"/>
          </ac:picMkLst>
        </pc:picChg>
      </pc:sldChg>
      <pc:sldChg chg="addSp delSp modSp mod setBg">
        <pc:chgData name="Eduardo Stein Mössner" userId="22c418b67d80edad" providerId="Windows Live" clId="Web-{D4D88F2A-BF04-457A-AED2-36C6871055E7}" dt="2024-05-05T13:16:59.161" v="232"/>
        <pc:sldMkLst>
          <pc:docMk/>
          <pc:sldMk cId="2681455557" sldId="264"/>
        </pc:sldMkLst>
        <pc:spChg chg="mod">
          <ac:chgData name="Eduardo Stein Mössner" userId="22c418b67d80edad" providerId="Windows Live" clId="Web-{D4D88F2A-BF04-457A-AED2-36C6871055E7}" dt="2024-05-05T13:16:59.161" v="232"/>
          <ac:spMkLst>
            <pc:docMk/>
            <pc:sldMk cId="2681455557" sldId="264"/>
            <ac:spMk id="2" creationId="{79166C8C-80F5-A96D-7F8F-5AD5B992F4A6}"/>
          </ac:spMkLst>
        </pc:spChg>
        <pc:spChg chg="add del">
          <ac:chgData name="Eduardo Stein Mössner" userId="22c418b67d80edad" providerId="Windows Live" clId="Web-{D4D88F2A-BF04-457A-AED2-36C6871055E7}" dt="2024-05-05T13:15:54.721" v="210"/>
          <ac:spMkLst>
            <pc:docMk/>
            <pc:sldMk cId="2681455557" sldId="264"/>
            <ac:spMk id="5" creationId="{ECC07320-C2CA-4E29-8481-9D9E143C7788}"/>
          </ac:spMkLst>
        </pc:spChg>
        <pc:spChg chg="add del">
          <ac:chgData name="Eduardo Stein Mössner" userId="22c418b67d80edad" providerId="Windows Live" clId="Web-{D4D88F2A-BF04-457A-AED2-36C6871055E7}" dt="2024-05-05T13:15:57.737" v="212"/>
          <ac:spMkLst>
            <pc:docMk/>
            <pc:sldMk cId="2681455557" sldId="264"/>
            <ac:spMk id="7" creationId="{F0AED851-54B9-4765-92D2-F0BE443BEC91}"/>
          </ac:spMkLst>
        </pc:spChg>
        <pc:spChg chg="add del">
          <ac:chgData name="Eduardo Stein Mössner" userId="22c418b67d80edad" providerId="Windows Live" clId="Web-{D4D88F2A-BF04-457A-AED2-36C6871055E7}" dt="2024-05-05T13:14:33.031" v="197"/>
          <ac:spMkLst>
            <pc:docMk/>
            <pc:sldMk cId="2681455557" sldId="264"/>
            <ac:spMk id="8" creationId="{9089EED9-F54D-4F20-A2C6-949DE4176959}"/>
          </ac:spMkLst>
        </pc:spChg>
        <pc:spChg chg="add del">
          <ac:chgData name="Eduardo Stein Mössner" userId="22c418b67d80edad" providerId="Windows Live" clId="Web-{D4D88F2A-BF04-457A-AED2-36C6871055E7}" dt="2024-05-05T13:15:57.737" v="212"/>
          <ac:spMkLst>
            <pc:docMk/>
            <pc:sldMk cId="2681455557" sldId="264"/>
            <ac:spMk id="9" creationId="{B81933D1-5615-42C7-9C0B-4EB7105CCE2D}"/>
          </ac:spMkLst>
        </pc:spChg>
        <pc:spChg chg="add del">
          <ac:chgData name="Eduardo Stein Mössner" userId="22c418b67d80edad" providerId="Windows Live" clId="Web-{D4D88F2A-BF04-457A-AED2-36C6871055E7}" dt="2024-05-05T13:14:33.031" v="197"/>
          <ac:spMkLst>
            <pc:docMk/>
            <pc:sldMk cId="2681455557" sldId="264"/>
            <ac:spMk id="10" creationId="{7E46F721-3785-414D-8697-16AF490E6806}"/>
          </ac:spMkLst>
        </pc:spChg>
        <pc:spChg chg="add del">
          <ac:chgData name="Eduardo Stein Mössner" userId="22c418b67d80edad" providerId="Windows Live" clId="Web-{D4D88F2A-BF04-457A-AED2-36C6871055E7}" dt="2024-05-05T13:15:57.737" v="212"/>
          <ac:spMkLst>
            <pc:docMk/>
            <pc:sldMk cId="2681455557" sldId="264"/>
            <ac:spMk id="11" creationId="{19C9EAEA-39D0-4B0E-A0EB-51E7B26740B1}"/>
          </ac:spMkLst>
        </pc:spChg>
        <pc:spChg chg="add del">
          <ac:chgData name="Eduardo Stein Mössner" userId="22c418b67d80edad" providerId="Windows Live" clId="Web-{D4D88F2A-BF04-457A-AED2-36C6871055E7}" dt="2024-05-05T13:14:42.281" v="199"/>
          <ac:spMkLst>
            <pc:docMk/>
            <pc:sldMk cId="2681455557" sldId="264"/>
            <ac:spMk id="12" creationId="{AF2F604E-43BE-4DC3-B983-E071523364F8}"/>
          </ac:spMkLst>
        </pc:spChg>
        <pc:spChg chg="add del">
          <ac:chgData name="Eduardo Stein Mössner" userId="22c418b67d80edad" providerId="Windows Live" clId="Web-{D4D88F2A-BF04-457A-AED2-36C6871055E7}" dt="2024-05-05T13:14:42.281" v="199"/>
          <ac:spMkLst>
            <pc:docMk/>
            <pc:sldMk cId="2681455557" sldId="264"/>
            <ac:spMk id="13" creationId="{6CCA5F87-1D1E-45CB-8D83-FC7EEFAD9935}"/>
          </ac:spMkLst>
        </pc:spChg>
        <pc:spChg chg="add del">
          <ac:chgData name="Eduardo Stein Mössner" userId="22c418b67d80edad" providerId="Windows Live" clId="Web-{D4D88F2A-BF04-457A-AED2-36C6871055E7}" dt="2024-05-05T13:14:42.281" v="199"/>
          <ac:spMkLst>
            <pc:docMk/>
            <pc:sldMk cId="2681455557" sldId="264"/>
            <ac:spMk id="14" creationId="{08C9B587-E65E-4B52-B37C-ABEBB6E87928}"/>
          </ac:spMkLst>
        </pc:spChg>
        <pc:spChg chg="add del">
          <ac:chgData name="Eduardo Stein Mössner" userId="22c418b67d80edad" providerId="Windows Live" clId="Web-{D4D88F2A-BF04-457A-AED2-36C6871055E7}" dt="2024-05-05T13:14:42.281" v="199"/>
          <ac:spMkLst>
            <pc:docMk/>
            <pc:sldMk cId="2681455557" sldId="264"/>
            <ac:spMk id="16" creationId="{7CCFC2C6-6238-4A2F-93DE-2ADF74AF635E}"/>
          </ac:spMkLst>
        </pc:spChg>
        <pc:spChg chg="add">
          <ac:chgData name="Eduardo Stein Mössner" userId="22c418b67d80edad" providerId="Windows Live" clId="Web-{D4D88F2A-BF04-457A-AED2-36C6871055E7}" dt="2024-05-05T13:16:59.161" v="232"/>
          <ac:spMkLst>
            <pc:docMk/>
            <pc:sldMk cId="2681455557" sldId="264"/>
            <ac:spMk id="17" creationId="{9B7AD9F6-8CE7-4299-8FC6-328F4DCD3FF9}"/>
          </ac:spMkLst>
        </pc:spChg>
        <pc:spChg chg="add">
          <ac:chgData name="Eduardo Stein Mössner" userId="22c418b67d80edad" providerId="Windows Live" clId="Web-{D4D88F2A-BF04-457A-AED2-36C6871055E7}" dt="2024-05-05T13:16:59.161" v="232"/>
          <ac:spMkLst>
            <pc:docMk/>
            <pc:sldMk cId="2681455557" sldId="264"/>
            <ac:spMk id="19" creationId="{F49775AF-8896-43EE-92C6-83497D6DC56F}"/>
          </ac:spMkLst>
        </pc:spChg>
        <pc:spChg chg="add del">
          <ac:chgData name="Eduardo Stein Mössner" userId="22c418b67d80edad" providerId="Windows Live" clId="Web-{D4D88F2A-BF04-457A-AED2-36C6871055E7}" dt="2024-05-05T13:16:02.612" v="214"/>
          <ac:spMkLst>
            <pc:docMk/>
            <pc:sldMk cId="2681455557" sldId="264"/>
            <ac:spMk id="22" creationId="{36C4118A-B523-45D9-B427-8E05B2DEA65C}"/>
          </ac:spMkLst>
        </pc:spChg>
        <pc:spChg chg="add del">
          <ac:chgData name="Eduardo Stein Mössner" userId="22c418b67d80edad" providerId="Windows Live" clId="Web-{D4D88F2A-BF04-457A-AED2-36C6871055E7}" dt="2024-05-05T13:16:13.675" v="216"/>
          <ac:spMkLst>
            <pc:docMk/>
            <pc:sldMk cId="2681455557" sldId="264"/>
            <ac:spMk id="24" creationId="{ECC07320-C2CA-4E29-8481-9D9E143C7788}"/>
          </ac:spMkLst>
        </pc:spChg>
        <pc:grpChg chg="add del">
          <ac:chgData name="Eduardo Stein Mössner" userId="22c418b67d80edad" providerId="Windows Live" clId="Web-{D4D88F2A-BF04-457A-AED2-36C6871055E7}" dt="2024-05-05T13:15:57.737" v="212"/>
          <ac:grpSpMkLst>
            <pc:docMk/>
            <pc:sldMk cId="2681455557" sldId="264"/>
            <ac:grpSpMk id="18" creationId="{032D8612-31EB-44CF-A1D0-14FD4C705424}"/>
          </ac:grpSpMkLst>
        </pc:grpChg>
        <pc:picChg chg="add del mod">
          <ac:chgData name="Eduardo Stein Mössner" userId="22c418b67d80edad" providerId="Windows Live" clId="Web-{D4D88F2A-BF04-457A-AED2-36C6871055E7}" dt="2024-05-05T13:16:14.378" v="217"/>
          <ac:picMkLst>
            <pc:docMk/>
            <pc:sldMk cId="2681455557" sldId="264"/>
            <ac:picMk id="3" creationId="{6A6174F9-D052-86E4-42A0-A02BC20E2318}"/>
          </ac:picMkLst>
        </pc:picChg>
        <pc:picChg chg="add del">
          <ac:chgData name="Eduardo Stein Mössner" userId="22c418b67d80edad" providerId="Windows Live" clId="Web-{D4D88F2A-BF04-457A-AED2-36C6871055E7}" dt="2024-05-05T13:14:33.031" v="197"/>
          <ac:picMkLst>
            <pc:docMk/>
            <pc:sldMk cId="2681455557" sldId="264"/>
            <ac:picMk id="4" creationId="{3BF4A028-AA65-EF6A-3B0F-E776C641BEF0}"/>
          </ac:picMkLst>
        </pc:picChg>
        <pc:picChg chg="add mod">
          <ac:chgData name="Eduardo Stein Mössner" userId="22c418b67d80edad" providerId="Windows Live" clId="Web-{D4D88F2A-BF04-457A-AED2-36C6871055E7}" dt="2024-05-05T13:16:59.161" v="232"/>
          <ac:picMkLst>
            <pc:docMk/>
            <pc:sldMk cId="2681455557" sldId="264"/>
            <ac:picMk id="6" creationId="{CE4589BE-1DCB-AEB2-E694-F7C5109C8E95}"/>
          </ac:picMkLst>
        </pc:picChg>
        <pc:picChg chg="add del">
          <ac:chgData name="Eduardo Stein Mössner" userId="22c418b67d80edad" providerId="Windows Live" clId="Web-{D4D88F2A-BF04-457A-AED2-36C6871055E7}" dt="2024-05-05T13:14:42.281" v="199"/>
          <ac:picMkLst>
            <pc:docMk/>
            <pc:sldMk cId="2681455557" sldId="264"/>
            <ac:picMk id="15" creationId="{2164CEB4-2854-B530-B8ED-1D94E4101AFC}"/>
          </ac:picMkLst>
        </pc:picChg>
      </pc:sldChg>
      <pc:sldChg chg="modSp">
        <pc:chgData name="Eduardo Stein Mössner" userId="22c418b67d80edad" providerId="Windows Live" clId="Web-{D4D88F2A-BF04-457A-AED2-36C6871055E7}" dt="2024-05-05T13:03:51.511" v="90" actId="14100"/>
        <pc:sldMkLst>
          <pc:docMk/>
          <pc:sldMk cId="1490732169" sldId="265"/>
        </pc:sldMkLst>
        <pc:spChg chg="mod">
          <ac:chgData name="Eduardo Stein Mössner" userId="22c418b67d80edad" providerId="Windows Live" clId="Web-{D4D88F2A-BF04-457A-AED2-36C6871055E7}" dt="2024-05-05T13:03:51.511" v="90" actId="14100"/>
          <ac:spMkLst>
            <pc:docMk/>
            <pc:sldMk cId="1490732169" sldId="265"/>
            <ac:spMk id="2" creationId="{C8D6CDC8-E5D1-197F-6761-9EE8C2D9E40A}"/>
          </ac:spMkLst>
        </pc:spChg>
      </pc:sldChg>
      <pc:sldChg chg="addSp delSp modSp">
        <pc:chgData name="Eduardo Stein Mössner" userId="22c418b67d80edad" providerId="Windows Live" clId="Web-{D4D88F2A-BF04-457A-AED2-36C6871055E7}" dt="2024-05-05T13:06:32" v="104"/>
        <pc:sldMkLst>
          <pc:docMk/>
          <pc:sldMk cId="942311302" sldId="266"/>
        </pc:sldMkLst>
        <pc:spChg chg="mod">
          <ac:chgData name="Eduardo Stein Mössner" userId="22c418b67d80edad" providerId="Windows Live" clId="Web-{D4D88F2A-BF04-457A-AED2-36C6871055E7}" dt="2024-05-05T13:04:16.621" v="91" actId="1076"/>
          <ac:spMkLst>
            <pc:docMk/>
            <pc:sldMk cId="942311302" sldId="266"/>
            <ac:spMk id="2" creationId="{C8D6CDC8-E5D1-197F-6761-9EE8C2D9E40A}"/>
          </ac:spMkLst>
        </pc:spChg>
        <pc:spChg chg="add del mod">
          <ac:chgData name="Eduardo Stein Mössner" userId="22c418b67d80edad" providerId="Windows Live" clId="Web-{D4D88F2A-BF04-457A-AED2-36C6871055E7}" dt="2024-05-05T13:06:29.594" v="103"/>
          <ac:spMkLst>
            <pc:docMk/>
            <pc:sldMk cId="942311302" sldId="266"/>
            <ac:spMk id="3" creationId="{2659402F-6DE2-1CE6-7EBD-7275A5EB8678}"/>
          </ac:spMkLst>
        </pc:spChg>
        <pc:picChg chg="add del mod">
          <ac:chgData name="Eduardo Stein Mössner" userId="22c418b67d80edad" providerId="Windows Live" clId="Web-{D4D88F2A-BF04-457A-AED2-36C6871055E7}" dt="2024-05-05T13:06:32" v="104"/>
          <ac:picMkLst>
            <pc:docMk/>
            <pc:sldMk cId="942311302" sldId="266"/>
            <ac:picMk id="4" creationId="{74473A17-7487-22F0-15D6-965B0E4DAC9C}"/>
          </ac:picMkLst>
        </pc:picChg>
      </pc:sldChg>
      <pc:sldChg chg="addSp delSp modSp add replId">
        <pc:chgData name="Eduardo Stein Mössner" userId="22c418b67d80edad" providerId="Windows Live" clId="Web-{D4D88F2A-BF04-457A-AED2-36C6871055E7}" dt="2024-05-05T12:58:16.297" v="55" actId="1076"/>
        <pc:sldMkLst>
          <pc:docMk/>
          <pc:sldMk cId="1512366521" sldId="267"/>
        </pc:sldMkLst>
        <pc:spChg chg="mod">
          <ac:chgData name="Eduardo Stein Mössner" userId="22c418b67d80edad" providerId="Windows Live" clId="Web-{D4D88F2A-BF04-457A-AED2-36C6871055E7}" dt="2024-05-05T12:57:29.186" v="45" actId="1076"/>
          <ac:spMkLst>
            <pc:docMk/>
            <pc:sldMk cId="1512366521" sldId="267"/>
            <ac:spMk id="2" creationId="{AD8D2F43-5C6E-1DAF-59E6-364F35DE3CD3}"/>
          </ac:spMkLst>
        </pc:spChg>
        <pc:spChg chg="mod">
          <ac:chgData name="Eduardo Stein Mössner" userId="22c418b67d80edad" providerId="Windows Live" clId="Web-{D4D88F2A-BF04-457A-AED2-36C6871055E7}" dt="2024-05-05T12:58:12.859" v="53" actId="1076"/>
          <ac:spMkLst>
            <pc:docMk/>
            <pc:sldMk cId="1512366521" sldId="267"/>
            <ac:spMk id="6" creationId="{9B3EE11E-584D-18A4-1C99-38F5A00CD518}"/>
          </ac:spMkLst>
        </pc:spChg>
        <pc:picChg chg="del">
          <ac:chgData name="Eduardo Stein Mössner" userId="22c418b67d80edad" providerId="Windows Live" clId="Web-{D4D88F2A-BF04-457A-AED2-36C6871055E7}" dt="2024-05-05T12:56:40.887" v="32"/>
          <ac:picMkLst>
            <pc:docMk/>
            <pc:sldMk cId="1512366521" sldId="267"/>
            <ac:picMk id="3" creationId="{2FB5DDCE-E468-4574-245E-D7383C0DD737}"/>
          </ac:picMkLst>
        </pc:picChg>
        <pc:picChg chg="add mod">
          <ac:chgData name="Eduardo Stein Mössner" userId="22c418b67d80edad" providerId="Windows Live" clId="Web-{D4D88F2A-BF04-457A-AED2-36C6871055E7}" dt="2024-05-05T12:58:16.297" v="55" actId="1076"/>
          <ac:picMkLst>
            <pc:docMk/>
            <pc:sldMk cId="1512366521" sldId="267"/>
            <ac:picMk id="4" creationId="{1FDD5103-22D2-89D2-2D6C-AB67B90900B2}"/>
          </ac:picMkLst>
        </pc:picChg>
      </pc:sldChg>
      <pc:sldChg chg="addSp delSp modSp add replId">
        <pc:chgData name="Eduardo Stein Mössner" userId="22c418b67d80edad" providerId="Windows Live" clId="Web-{D4D88F2A-BF04-457A-AED2-36C6871055E7}" dt="2024-05-05T13:02:00.679" v="86"/>
        <pc:sldMkLst>
          <pc:docMk/>
          <pc:sldMk cId="832146752" sldId="268"/>
        </pc:sldMkLst>
        <pc:spChg chg="mod">
          <ac:chgData name="Eduardo Stein Mössner" userId="22c418b67d80edad" providerId="Windows Live" clId="Web-{D4D88F2A-BF04-457A-AED2-36C6871055E7}" dt="2024-05-05T13:02:00.679" v="86"/>
          <ac:spMkLst>
            <pc:docMk/>
            <pc:sldMk cId="832146752" sldId="268"/>
            <ac:spMk id="2" creationId="{C8D6CDC8-E5D1-197F-6761-9EE8C2D9E40A}"/>
          </ac:spMkLst>
        </pc:spChg>
        <pc:spChg chg="mod">
          <ac:chgData name="Eduardo Stein Mössner" userId="22c418b67d80edad" providerId="Windows Live" clId="Web-{D4D88F2A-BF04-457A-AED2-36C6871055E7}" dt="2024-05-05T13:02:00.679" v="86"/>
          <ac:spMkLst>
            <pc:docMk/>
            <pc:sldMk cId="832146752" sldId="268"/>
            <ac:spMk id="3" creationId="{FC23802E-AB9E-49BA-1CC0-1250A23931D4}"/>
          </ac:spMkLst>
        </pc:spChg>
        <pc:spChg chg="del">
          <ac:chgData name="Eduardo Stein Mössner" userId="22c418b67d80edad" providerId="Windows Live" clId="Web-{D4D88F2A-BF04-457A-AED2-36C6871055E7}" dt="2024-05-05T12:59:30.580" v="68"/>
          <ac:spMkLst>
            <pc:docMk/>
            <pc:sldMk cId="832146752" sldId="268"/>
            <ac:spMk id="23" creationId="{ECC07320-C2CA-4E29-8481-9D9E143C7788}"/>
          </ac:spMkLst>
        </pc:spChg>
        <pc:spChg chg="add del">
          <ac:chgData name="Eduardo Stein Mössner" userId="22c418b67d80edad" providerId="Windows Live" clId="Web-{D4D88F2A-BF04-457A-AED2-36C6871055E7}" dt="2024-05-05T13:02:00.679" v="86"/>
          <ac:spMkLst>
            <pc:docMk/>
            <pc:sldMk cId="832146752" sldId="268"/>
            <ac:spMk id="28" creationId="{ECC07320-C2CA-4E29-8481-9D9E143C7788}"/>
          </ac:spMkLst>
        </pc:spChg>
        <pc:spChg chg="add del">
          <ac:chgData name="Eduardo Stein Mössner" userId="22c418b67d80edad" providerId="Windows Live" clId="Web-{D4D88F2A-BF04-457A-AED2-36C6871055E7}" dt="2024-05-05T13:02:00.679" v="86"/>
          <ac:spMkLst>
            <pc:docMk/>
            <pc:sldMk cId="832146752" sldId="268"/>
            <ac:spMk id="33" creationId="{32E62931-8EB4-42BB-BAAB-D8757BE66D8E}"/>
          </ac:spMkLst>
        </pc:spChg>
        <pc:picChg chg="add del mod">
          <ac:chgData name="Eduardo Stein Mössner" userId="22c418b67d80edad" providerId="Windows Live" clId="Web-{D4D88F2A-BF04-457A-AED2-36C6871055E7}" dt="2024-05-05T13:00:14.363" v="69"/>
          <ac:picMkLst>
            <pc:docMk/>
            <pc:sldMk cId="832146752" sldId="268"/>
            <ac:picMk id="4" creationId="{7ECB0C9E-FD56-0B95-3017-C46517EF8EDF}"/>
          </ac:picMkLst>
        </pc:picChg>
        <pc:picChg chg="add mod">
          <ac:chgData name="Eduardo Stein Mössner" userId="22c418b67d80edad" providerId="Windows Live" clId="Web-{D4D88F2A-BF04-457A-AED2-36C6871055E7}" dt="2024-05-05T13:02:00.679" v="86"/>
          <ac:picMkLst>
            <pc:docMk/>
            <pc:sldMk cId="832146752" sldId="268"/>
            <ac:picMk id="5" creationId="{A4EFB452-076A-7076-4A2A-A77439CFED10}"/>
          </ac:picMkLst>
        </pc:picChg>
        <pc:picChg chg="del">
          <ac:chgData name="Eduardo Stein Mössner" userId="22c418b67d80edad" providerId="Windows Live" clId="Web-{D4D88F2A-BF04-457A-AED2-36C6871055E7}" dt="2024-05-05T12:59:18.127" v="64"/>
          <ac:picMkLst>
            <pc:docMk/>
            <pc:sldMk cId="832146752" sldId="268"/>
            <ac:picMk id="6" creationId="{BBEF69B5-56E6-95AA-AD38-2DA7D3DE36EC}"/>
          </ac:picMkLst>
        </pc:picChg>
      </pc:sldChg>
      <pc:sldChg chg="addSp delSp modSp add mod replId setBg">
        <pc:chgData name="Eduardo Stein Mössner" userId="22c418b67d80edad" providerId="Windows Live" clId="Web-{D4D88F2A-BF04-457A-AED2-36C6871055E7}" dt="2024-05-05T13:12:13.636" v="179"/>
        <pc:sldMkLst>
          <pc:docMk/>
          <pc:sldMk cId="1538652423" sldId="269"/>
        </pc:sldMkLst>
        <pc:spChg chg="del mod ord">
          <ac:chgData name="Eduardo Stein Mössner" userId="22c418b67d80edad" providerId="Windows Live" clId="Web-{D4D88F2A-BF04-457A-AED2-36C6871055E7}" dt="2024-05-05T13:07:47.659" v="121"/>
          <ac:spMkLst>
            <pc:docMk/>
            <pc:sldMk cId="1538652423" sldId="269"/>
            <ac:spMk id="2" creationId="{C8D6CDC8-E5D1-197F-6761-9EE8C2D9E40A}"/>
          </ac:spMkLst>
        </pc:spChg>
        <pc:spChg chg="add mod">
          <ac:chgData name="Eduardo Stein Mössner" userId="22c418b67d80edad" providerId="Windows Live" clId="Web-{D4D88F2A-BF04-457A-AED2-36C6871055E7}" dt="2024-05-05T13:09:38.584" v="139" actId="20577"/>
          <ac:spMkLst>
            <pc:docMk/>
            <pc:sldMk cId="1538652423" sldId="269"/>
            <ac:spMk id="5" creationId="{FA54D50D-1ACE-6FD8-22BA-6AAF40DC63C8}"/>
          </ac:spMkLst>
        </pc:spChg>
        <pc:spChg chg="add del">
          <ac:chgData name="Eduardo Stein Mössner" userId="22c418b67d80edad" providerId="Windows Live" clId="Web-{D4D88F2A-BF04-457A-AED2-36C6871055E7}" dt="2024-05-05T13:12:13.636" v="179"/>
          <ac:spMkLst>
            <pc:docMk/>
            <pc:sldMk cId="1538652423" sldId="269"/>
            <ac:spMk id="8" creationId="{37C89E4B-3C9F-44B9-8B86-D9E3D112D8EC}"/>
          </ac:spMkLst>
        </pc:spChg>
        <pc:picChg chg="add del mod">
          <ac:chgData name="Eduardo Stein Mössner" userId="22c418b67d80edad" providerId="Windows Live" clId="Web-{D4D88F2A-BF04-457A-AED2-36C6871055E7}" dt="2024-05-05T13:07:28.564" v="117"/>
          <ac:picMkLst>
            <pc:docMk/>
            <pc:sldMk cId="1538652423" sldId="269"/>
            <ac:picMk id="3" creationId="{5FF7259F-41F3-5B4F-300F-655F8D64C31A}"/>
          </ac:picMkLst>
        </pc:picChg>
        <pc:picChg chg="add mod">
          <ac:chgData name="Eduardo Stein Mössner" userId="22c418b67d80edad" providerId="Windows Live" clId="Web-{D4D88F2A-BF04-457A-AED2-36C6871055E7}" dt="2024-05-05T13:08:25.082" v="127" actId="1076"/>
          <ac:picMkLst>
            <pc:docMk/>
            <pc:sldMk cId="1538652423" sldId="269"/>
            <ac:picMk id="4" creationId="{FEC41BDF-74D9-A33A-34ED-7D7F2832D7FC}"/>
          </ac:picMkLst>
        </pc:picChg>
        <pc:cxnChg chg="add">
          <ac:chgData name="Eduardo Stein Mössner" userId="22c418b67d80edad" providerId="Windows Live" clId="Web-{D4D88F2A-BF04-457A-AED2-36C6871055E7}" dt="2024-05-05T13:07:05.501" v="116"/>
          <ac:cxnSpMkLst>
            <pc:docMk/>
            <pc:sldMk cId="1538652423" sldId="269"/>
            <ac:cxnSpMk id="10" creationId="{AA2EAA10-076F-46BD-8F0F-B9A2FB77A85C}"/>
          </ac:cxnSpMkLst>
        </pc:cxnChg>
        <pc:cxnChg chg="add">
          <ac:chgData name="Eduardo Stein Mössner" userId="22c418b67d80edad" providerId="Windows Live" clId="Web-{D4D88F2A-BF04-457A-AED2-36C6871055E7}" dt="2024-05-05T13:07:05.501" v="116"/>
          <ac:cxnSpMkLst>
            <pc:docMk/>
            <pc:sldMk cId="1538652423" sldId="269"/>
            <ac:cxnSpMk id="12" creationId="{D891E407-403B-4764-86C9-33A56D3BCAA3}"/>
          </ac:cxnSpMkLst>
        </pc:cxnChg>
      </pc:sldChg>
      <pc:sldChg chg="addSp delSp modSp add replId">
        <pc:chgData name="Eduardo Stein Mössner" userId="22c418b67d80edad" providerId="Windows Live" clId="Web-{D4D88F2A-BF04-457A-AED2-36C6871055E7}" dt="2024-05-05T13:11:00.868" v="155" actId="20577"/>
        <pc:sldMkLst>
          <pc:docMk/>
          <pc:sldMk cId="880819680" sldId="270"/>
        </pc:sldMkLst>
        <pc:spChg chg="mod">
          <ac:chgData name="Eduardo Stein Mössner" userId="22c418b67d80edad" providerId="Windows Live" clId="Web-{D4D88F2A-BF04-457A-AED2-36C6871055E7}" dt="2024-05-05T13:11:00.868" v="155" actId="20577"/>
          <ac:spMkLst>
            <pc:docMk/>
            <pc:sldMk cId="880819680" sldId="270"/>
            <ac:spMk id="5" creationId="{FA54D50D-1ACE-6FD8-22BA-6AAF40DC63C8}"/>
          </ac:spMkLst>
        </pc:spChg>
        <pc:picChg chg="add mod ord">
          <ac:chgData name="Eduardo Stein Mössner" userId="22c418b67d80edad" providerId="Windows Live" clId="Web-{D4D88F2A-BF04-457A-AED2-36C6871055E7}" dt="2024-05-05T13:10:48.383" v="149"/>
          <ac:picMkLst>
            <pc:docMk/>
            <pc:sldMk cId="880819680" sldId="270"/>
            <ac:picMk id="2" creationId="{67598706-F422-3415-F656-7B5C99902E0E}"/>
          </ac:picMkLst>
        </pc:picChg>
        <pc:picChg chg="del">
          <ac:chgData name="Eduardo Stein Mössner" userId="22c418b67d80edad" providerId="Windows Live" clId="Web-{D4D88F2A-BF04-457A-AED2-36C6871055E7}" dt="2024-05-05T13:10:25.742" v="141"/>
          <ac:picMkLst>
            <pc:docMk/>
            <pc:sldMk cId="880819680" sldId="270"/>
            <ac:picMk id="4" creationId="{FEC41BDF-74D9-A33A-34ED-7D7F2832D7FC}"/>
          </ac:picMkLst>
        </pc:picChg>
      </pc:sldChg>
      <pc:sldChg chg="addSp delSp modSp add ord replId">
        <pc:chgData name="Eduardo Stein Mössner" userId="22c418b67d80edad" providerId="Windows Live" clId="Web-{D4D88F2A-BF04-457A-AED2-36C6871055E7}" dt="2024-05-05T13:12:26.355" v="181"/>
        <pc:sldMkLst>
          <pc:docMk/>
          <pc:sldMk cId="3610377452" sldId="271"/>
        </pc:sldMkLst>
        <pc:spChg chg="mod">
          <ac:chgData name="Eduardo Stein Mössner" userId="22c418b67d80edad" providerId="Windows Live" clId="Web-{D4D88F2A-BF04-457A-AED2-36C6871055E7}" dt="2024-05-05T13:11:31.057" v="165" actId="1076"/>
          <ac:spMkLst>
            <pc:docMk/>
            <pc:sldMk cId="3610377452" sldId="271"/>
            <ac:spMk id="5" creationId="{FA54D50D-1ACE-6FD8-22BA-6AAF40DC63C8}"/>
          </ac:spMkLst>
        </pc:spChg>
        <pc:spChg chg="del">
          <ac:chgData name="Eduardo Stein Mössner" userId="22c418b67d80edad" providerId="Windows Live" clId="Web-{D4D88F2A-BF04-457A-AED2-36C6871055E7}" dt="2024-05-05T13:11:59.604" v="178"/>
          <ac:spMkLst>
            <pc:docMk/>
            <pc:sldMk cId="3610377452" sldId="271"/>
            <ac:spMk id="8" creationId="{37C89E4B-3C9F-44B9-8B86-D9E3D112D8EC}"/>
          </ac:spMkLst>
        </pc:spChg>
        <pc:picChg chg="add mod ord">
          <ac:chgData name="Eduardo Stein Mössner" userId="22c418b67d80edad" providerId="Windows Live" clId="Web-{D4D88F2A-BF04-457A-AED2-36C6871055E7}" dt="2024-05-05T13:11:55.542" v="177"/>
          <ac:picMkLst>
            <pc:docMk/>
            <pc:sldMk cId="3610377452" sldId="271"/>
            <ac:picMk id="2" creationId="{7AE71479-1B76-34F2-FBDD-179AA985886F}"/>
          </ac:picMkLst>
        </pc:picChg>
        <pc:picChg chg="del">
          <ac:chgData name="Eduardo Stein Mössner" userId="22c418b67d80edad" providerId="Windows Live" clId="Web-{D4D88F2A-BF04-457A-AED2-36C6871055E7}" dt="2024-05-05T13:11:41.666" v="172"/>
          <ac:picMkLst>
            <pc:docMk/>
            <pc:sldMk cId="3610377452" sldId="271"/>
            <ac:picMk id="4" creationId="{FEC41BDF-74D9-A33A-34ED-7D7F2832D7FC}"/>
          </ac:picMkLst>
        </pc:picChg>
        <pc:cxnChg chg="ord">
          <ac:chgData name="Eduardo Stein Mössner" userId="22c418b67d80edad" providerId="Windows Live" clId="Web-{D4D88F2A-BF04-457A-AED2-36C6871055E7}" dt="2024-05-05T13:12:19.496" v="180"/>
          <ac:cxnSpMkLst>
            <pc:docMk/>
            <pc:sldMk cId="3610377452" sldId="271"/>
            <ac:cxnSpMk id="10" creationId="{AA2EAA10-076F-46BD-8F0F-B9A2FB77A85C}"/>
          </ac:cxnSpMkLst>
        </pc:cxnChg>
        <pc:cxnChg chg="ord">
          <ac:chgData name="Eduardo Stein Mössner" userId="22c418b67d80edad" providerId="Windows Live" clId="Web-{D4D88F2A-BF04-457A-AED2-36C6871055E7}" dt="2024-05-05T13:12:26.355" v="181"/>
          <ac:cxnSpMkLst>
            <pc:docMk/>
            <pc:sldMk cId="3610377452" sldId="271"/>
            <ac:cxnSpMk id="12" creationId="{D891E407-403B-4764-86C9-33A56D3BCAA3}"/>
          </ac:cxnSpMkLst>
        </pc:cxnChg>
      </pc:sldChg>
      <pc:sldChg chg="addSp delSp modSp add ord replId">
        <pc:chgData name="Eduardo Stein Mössner" userId="22c418b67d80edad" providerId="Windows Live" clId="Web-{D4D88F2A-BF04-457A-AED2-36C6871055E7}" dt="2024-05-05T13:12:52.450" v="188"/>
        <pc:sldMkLst>
          <pc:docMk/>
          <pc:sldMk cId="2801789042" sldId="272"/>
        </pc:sldMkLst>
        <pc:spChg chg="mod">
          <ac:chgData name="Eduardo Stein Mössner" userId="22c418b67d80edad" providerId="Windows Live" clId="Web-{D4D88F2A-BF04-457A-AED2-36C6871055E7}" dt="2024-05-05T13:11:38.760" v="171" actId="14100"/>
          <ac:spMkLst>
            <pc:docMk/>
            <pc:sldMk cId="2801789042" sldId="272"/>
            <ac:spMk id="5" creationId="{FA54D50D-1ACE-6FD8-22BA-6AAF40DC63C8}"/>
          </ac:spMkLst>
        </pc:spChg>
        <pc:spChg chg="del">
          <ac:chgData name="Eduardo Stein Mössner" userId="22c418b67d80edad" providerId="Windows Live" clId="Web-{D4D88F2A-BF04-457A-AED2-36C6871055E7}" dt="2024-05-05T13:12:30.480" v="182"/>
          <ac:spMkLst>
            <pc:docMk/>
            <pc:sldMk cId="2801789042" sldId="272"/>
            <ac:spMk id="8" creationId="{37C89E4B-3C9F-44B9-8B86-D9E3D112D8EC}"/>
          </ac:spMkLst>
        </pc:spChg>
        <pc:picChg chg="del">
          <ac:chgData name="Eduardo Stein Mössner" userId="22c418b67d80edad" providerId="Windows Live" clId="Web-{D4D88F2A-BF04-457A-AED2-36C6871055E7}" dt="2024-05-05T13:12:32.402" v="183"/>
          <ac:picMkLst>
            <pc:docMk/>
            <pc:sldMk cId="2801789042" sldId="272"/>
            <ac:picMk id="2" creationId="{67598706-F422-3415-F656-7B5C99902E0E}"/>
          </ac:picMkLst>
        </pc:picChg>
        <pc:picChg chg="add mod ord">
          <ac:chgData name="Eduardo Stein Mössner" userId="22c418b67d80edad" providerId="Windows Live" clId="Web-{D4D88F2A-BF04-457A-AED2-36C6871055E7}" dt="2024-05-05T13:12:52.450" v="188"/>
          <ac:picMkLst>
            <pc:docMk/>
            <pc:sldMk cId="2801789042" sldId="272"/>
            <ac:picMk id="3" creationId="{0C4A3766-3CA1-25D2-2386-CD8EF9FF4ACA}"/>
          </ac:picMkLst>
        </pc:picChg>
      </pc:sldChg>
      <pc:sldChg chg="addSp modSp add mod replId setBg">
        <pc:chgData name="Eduardo Stein Mössner" userId="22c418b67d80edad" providerId="Windows Live" clId="Web-{D4D88F2A-BF04-457A-AED2-36C6871055E7}" dt="2024-05-05T13:16:51.082" v="231"/>
        <pc:sldMkLst>
          <pc:docMk/>
          <pc:sldMk cId="442410466" sldId="273"/>
        </pc:sldMkLst>
        <pc:spChg chg="mod">
          <ac:chgData name="Eduardo Stein Mössner" userId="22c418b67d80edad" providerId="Windows Live" clId="Web-{D4D88F2A-BF04-457A-AED2-36C6871055E7}" dt="2024-05-05T13:16:51.082" v="231"/>
          <ac:spMkLst>
            <pc:docMk/>
            <pc:sldMk cId="442410466" sldId="273"/>
            <ac:spMk id="2" creationId="{79166C8C-80F5-A96D-7F8F-5AD5B992F4A6}"/>
          </ac:spMkLst>
        </pc:spChg>
        <pc:spChg chg="add">
          <ac:chgData name="Eduardo Stein Mössner" userId="22c418b67d80edad" providerId="Windows Live" clId="Web-{D4D88F2A-BF04-457A-AED2-36C6871055E7}" dt="2024-05-05T13:16:51.082" v="231"/>
          <ac:spMkLst>
            <pc:docMk/>
            <pc:sldMk cId="442410466" sldId="273"/>
            <ac:spMk id="8" creationId="{5BF4DF2C-F028-4921-9C23-41303F650A62}"/>
          </ac:spMkLst>
        </pc:spChg>
        <pc:spChg chg="add">
          <ac:chgData name="Eduardo Stein Mössner" userId="22c418b67d80edad" providerId="Windows Live" clId="Web-{D4D88F2A-BF04-457A-AED2-36C6871055E7}" dt="2024-05-05T13:16:51.082" v="231"/>
          <ac:spMkLst>
            <pc:docMk/>
            <pc:sldMk cId="442410466" sldId="273"/>
            <ac:spMk id="10" creationId="{158B3569-73B2-4D05-8E95-886A6EE17F1F}"/>
          </ac:spMkLst>
        </pc:spChg>
        <pc:grpChg chg="add">
          <ac:chgData name="Eduardo Stein Mössner" userId="22c418b67d80edad" providerId="Windows Live" clId="Web-{D4D88F2A-BF04-457A-AED2-36C6871055E7}" dt="2024-05-05T13:16:51.082" v="231"/>
          <ac:grpSpMkLst>
            <pc:docMk/>
            <pc:sldMk cId="442410466" sldId="273"/>
            <ac:grpSpMk id="14" creationId="{892B7B61-D701-474B-AE8F-EA238B550A78}"/>
          </ac:grpSpMkLst>
        </pc:grpChg>
        <pc:picChg chg="add mod">
          <ac:chgData name="Eduardo Stein Mössner" userId="22c418b67d80edad" providerId="Windows Live" clId="Web-{D4D88F2A-BF04-457A-AED2-36C6871055E7}" dt="2024-05-05T13:16:51.082" v="231"/>
          <ac:picMkLst>
            <pc:docMk/>
            <pc:sldMk cId="442410466" sldId="273"/>
            <ac:picMk id="3" creationId="{3456E040-C2E3-B306-B38A-243DBB6FCE03}"/>
          </ac:picMkLst>
        </pc:picChg>
        <pc:cxnChg chg="add">
          <ac:chgData name="Eduardo Stein Mössner" userId="22c418b67d80edad" providerId="Windows Live" clId="Web-{D4D88F2A-BF04-457A-AED2-36C6871055E7}" dt="2024-05-05T13:16:51.082" v="231"/>
          <ac:cxnSpMkLst>
            <pc:docMk/>
            <pc:sldMk cId="442410466" sldId="273"/>
            <ac:cxnSpMk id="12" creationId="{56020367-4FD5-4596-8E10-C5F095CD8DBF}"/>
          </ac:cxnSpMkLst>
        </pc:cxnChg>
      </pc:sldChg>
      <pc:sldChg chg="addSp delSp modSp new del">
        <pc:chgData name="Eduardo Stein Mössner" userId="22c418b67d80edad" providerId="Windows Live" clId="Web-{D4D88F2A-BF04-457A-AED2-36C6871055E7}" dt="2024-05-05T13:29:05.857" v="248"/>
        <pc:sldMkLst>
          <pc:docMk/>
          <pc:sldMk cId="3592045354" sldId="274"/>
        </pc:sldMkLst>
        <pc:spChg chg="add del mod">
          <ac:chgData name="Eduardo Stein Mössner" userId="22c418b67d80edad" providerId="Windows Live" clId="Web-{D4D88F2A-BF04-457A-AED2-36C6871055E7}" dt="2024-05-05T13:24:08.035" v="244"/>
          <ac:spMkLst>
            <pc:docMk/>
            <pc:sldMk cId="3592045354" sldId="274"/>
            <ac:spMk id="2" creationId="{81B0BB36-F791-DC9F-F222-8465EA3ECE56}"/>
          </ac:spMkLst>
        </pc:spChg>
      </pc:sldChg>
      <pc:sldChg chg="new del">
        <pc:chgData name="Eduardo Stein Mössner" userId="22c418b67d80edad" providerId="Windows Live" clId="Web-{D4D88F2A-BF04-457A-AED2-36C6871055E7}" dt="2024-05-05T13:43:19.681" v="493"/>
        <pc:sldMkLst>
          <pc:docMk/>
          <pc:sldMk cId="4216514770" sldId="275"/>
        </pc:sldMkLst>
      </pc:sldChg>
      <pc:sldChg chg="add del">
        <pc:chgData name="Eduardo Stein Mössner" userId="22c418b67d80edad" providerId="Windows Live" clId="Web-{D4D88F2A-BF04-457A-AED2-36C6871055E7}" dt="2024-05-05T13:39:18.205" v="465"/>
        <pc:sldMkLst>
          <pc:docMk/>
          <pc:sldMk cId="979534594" sldId="276"/>
        </pc:sldMkLst>
      </pc:sldChg>
      <pc:sldChg chg="add del">
        <pc:chgData name="Eduardo Stein Mössner" userId="22c418b67d80edad" providerId="Windows Live" clId="Web-{D4D88F2A-BF04-457A-AED2-36C6871055E7}" dt="2024-05-05T13:39:18.220" v="466"/>
        <pc:sldMkLst>
          <pc:docMk/>
          <pc:sldMk cId="533703172" sldId="277"/>
        </pc:sldMkLst>
      </pc:sldChg>
      <pc:sldChg chg="add del">
        <pc:chgData name="Eduardo Stein Mössner" userId="22c418b67d80edad" providerId="Windows Live" clId="Web-{D4D88F2A-BF04-457A-AED2-36C6871055E7}" dt="2024-05-05T13:39:18.220" v="467"/>
        <pc:sldMkLst>
          <pc:docMk/>
          <pc:sldMk cId="1176344714" sldId="278"/>
        </pc:sldMkLst>
      </pc:sldChg>
      <pc:sldChg chg="add del">
        <pc:chgData name="Eduardo Stein Mössner" userId="22c418b67d80edad" providerId="Windows Live" clId="Web-{D4D88F2A-BF04-457A-AED2-36C6871055E7}" dt="2024-05-05T13:39:18.220" v="468"/>
        <pc:sldMkLst>
          <pc:docMk/>
          <pc:sldMk cId="4194845114" sldId="279"/>
        </pc:sldMkLst>
      </pc:sldChg>
      <pc:sldChg chg="addSp delSp modSp add">
        <pc:chgData name="Eduardo Stein Mössner" userId="22c418b67d80edad" providerId="Windows Live" clId="Web-{D4D88F2A-BF04-457A-AED2-36C6871055E7}" dt="2024-05-05T13:45:20.857" v="504" actId="1076"/>
        <pc:sldMkLst>
          <pc:docMk/>
          <pc:sldMk cId="114650600" sldId="280"/>
        </pc:sldMkLst>
        <pc:spChg chg="add del mod">
          <ac:chgData name="Eduardo Stein Mössner" userId="22c418b67d80edad" providerId="Windows Live" clId="Web-{D4D88F2A-BF04-457A-AED2-36C6871055E7}" dt="2024-05-05T13:29:35.233" v="272"/>
          <ac:spMkLst>
            <pc:docMk/>
            <pc:sldMk cId="114650600" sldId="280"/>
            <ac:spMk id="3" creationId="{70E32221-716D-85C7-E518-4A48FB7919FA}"/>
          </ac:spMkLst>
        </pc:spChg>
        <pc:spChg chg="add del mod">
          <ac:chgData name="Eduardo Stein Mössner" userId="22c418b67d80edad" providerId="Windows Live" clId="Web-{D4D88F2A-BF04-457A-AED2-36C6871055E7}" dt="2024-05-05T13:30:07.765" v="278" actId="20577"/>
          <ac:spMkLst>
            <pc:docMk/>
            <pc:sldMk cId="114650600" sldId="280"/>
            <ac:spMk id="151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29:24.404" v="270" actId="14100"/>
          <ac:spMkLst>
            <pc:docMk/>
            <pc:sldMk cId="114650600" sldId="280"/>
            <ac:spMk id="152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38:44.672" v="456" actId="20577"/>
          <ac:spMkLst>
            <pc:docMk/>
            <pc:sldMk cId="114650600" sldId="280"/>
            <ac:spMk id="165" creationId="{00000000-0000-0000-0000-000000000000}"/>
          </ac:spMkLst>
        </pc:spChg>
        <pc:spChg chg="add del mod">
          <ac:chgData name="Eduardo Stein Mössner" userId="22c418b67d80edad" providerId="Windows Live" clId="Web-{D4D88F2A-BF04-457A-AED2-36C6871055E7}" dt="2024-05-05T13:39:41.377" v="480" actId="20577"/>
          <ac:spMkLst>
            <pc:docMk/>
            <pc:sldMk cId="114650600" sldId="280"/>
            <ac:spMk id="173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40:07.956" v="491" actId="1076"/>
          <ac:spMkLst>
            <pc:docMk/>
            <pc:sldMk cId="114650600" sldId="280"/>
            <ac:spMk id="182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32:58.380" v="314" actId="1076"/>
          <ac:spMkLst>
            <pc:docMk/>
            <pc:sldMk cId="114650600" sldId="280"/>
            <ac:spMk id="183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38:40.282" v="454" actId="20577"/>
          <ac:spMkLst>
            <pc:docMk/>
            <pc:sldMk cId="114650600" sldId="280"/>
            <ac:spMk id="192" creationId="{00000000-0000-0000-0000-000000000000}"/>
          </ac:spMkLst>
        </pc:spChg>
        <pc:grpChg chg="mod">
          <ac:chgData name="Eduardo Stein Mössner" userId="22c418b67d80edad" providerId="Windows Live" clId="Web-{D4D88F2A-BF04-457A-AED2-36C6871055E7}" dt="2024-05-05T13:29:24.404" v="269" actId="14100"/>
          <ac:grpSpMkLst>
            <pc:docMk/>
            <pc:sldMk cId="114650600" sldId="280"/>
            <ac:grpSpMk id="153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8" actId="14100"/>
          <ac:grpSpMkLst>
            <pc:docMk/>
            <pc:sldMk cId="114650600" sldId="280"/>
            <ac:grpSpMk id="162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7" actId="14100"/>
          <ac:grpSpMkLst>
            <pc:docMk/>
            <pc:sldMk cId="114650600" sldId="280"/>
            <ac:grpSpMk id="167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6" actId="14100"/>
          <ac:grpSpMkLst>
            <pc:docMk/>
            <pc:sldMk cId="114650600" sldId="280"/>
            <ac:grpSpMk id="170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5" actId="14100"/>
          <ac:grpSpMkLst>
            <pc:docMk/>
            <pc:sldMk cId="114650600" sldId="280"/>
            <ac:grpSpMk id="175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4" actId="14100"/>
          <ac:grpSpMkLst>
            <pc:docMk/>
            <pc:sldMk cId="114650600" sldId="280"/>
            <ac:grpSpMk id="180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3" actId="14100"/>
          <ac:grpSpMkLst>
            <pc:docMk/>
            <pc:sldMk cId="114650600" sldId="280"/>
            <ac:grpSpMk id="185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2" actId="14100"/>
          <ac:grpSpMkLst>
            <pc:docMk/>
            <pc:sldMk cId="114650600" sldId="280"/>
            <ac:grpSpMk id="189" creationId="{00000000-0000-0000-0000-000000000000}"/>
          </ac:grpSpMkLst>
        </pc:grpChg>
        <pc:grpChg chg="mod">
          <ac:chgData name="Eduardo Stein Mössner" userId="22c418b67d80edad" providerId="Windows Live" clId="Web-{D4D88F2A-BF04-457A-AED2-36C6871055E7}" dt="2024-05-05T13:29:24.404" v="261" actId="14100"/>
          <ac:grpSpMkLst>
            <pc:docMk/>
            <pc:sldMk cId="114650600" sldId="280"/>
            <ac:grpSpMk id="194" creationId="{00000000-0000-0000-0000-000000000000}"/>
          </ac:grpSpMkLst>
        </pc:grpChg>
        <pc:picChg chg="add mod">
          <ac:chgData name="Eduardo Stein Mössner" userId="22c418b67d80edad" providerId="Windows Live" clId="Web-{D4D88F2A-BF04-457A-AED2-36C6871055E7}" dt="2024-05-05T13:45:20.857" v="504" actId="1076"/>
          <ac:picMkLst>
            <pc:docMk/>
            <pc:sldMk cId="114650600" sldId="280"/>
            <ac:picMk id="5" creationId="{62A4A98B-327B-7857-D55F-0BDDD4994640}"/>
          </ac:picMkLst>
        </pc:picChg>
        <pc:cxnChg chg="mod">
          <ac:chgData name="Eduardo Stein Mössner" userId="22c418b67d80edad" providerId="Windows Live" clId="Web-{D4D88F2A-BF04-457A-AED2-36C6871055E7}" dt="2024-05-05T13:32:58.380" v="314" actId="1076"/>
          <ac:cxnSpMkLst>
            <pc:docMk/>
            <pc:sldMk cId="114650600" sldId="280"/>
            <ac:cxnSpMk id="184" creationId="{00000000-0000-0000-0000-000000000000}"/>
          </ac:cxnSpMkLst>
        </pc:cxnChg>
      </pc:sldChg>
      <pc:sldChg chg="new del">
        <pc:chgData name="Eduardo Stein Mössner" userId="22c418b67d80edad" providerId="Windows Live" clId="Web-{D4D88F2A-BF04-457A-AED2-36C6871055E7}" dt="2024-05-05T13:26:05.648" v="246"/>
        <pc:sldMkLst>
          <pc:docMk/>
          <pc:sldMk cId="3183079606" sldId="280"/>
        </pc:sldMkLst>
      </pc:sldChg>
      <pc:sldChg chg="addSp modSp add del">
        <pc:chgData name="Eduardo Stein Mössner" userId="22c418b67d80edad" providerId="Windows Live" clId="Web-{D4D88F2A-BF04-457A-AED2-36C6871055E7}" dt="2024-05-05T13:52:22.277" v="813" actId="20577"/>
        <pc:sldMkLst>
          <pc:docMk/>
          <pc:sldMk cId="0" sldId="281"/>
        </pc:sldMkLst>
        <pc:spChg chg="mod">
          <ac:chgData name="Eduardo Stein Mössner" userId="22c418b67d80edad" providerId="Windows Live" clId="Web-{D4D88F2A-BF04-457A-AED2-36C6871055E7}" dt="2024-05-05T13:47:16.908" v="561" actId="14100"/>
          <ac:spMkLst>
            <pc:docMk/>
            <pc:sldMk cId="0" sldId="281"/>
            <ac:spMk id="1223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45:35.795" v="507" actId="20577"/>
          <ac:spMkLst>
            <pc:docMk/>
            <pc:sldMk cId="0" sldId="281"/>
            <ac:spMk id="1225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51:51.760" v="793" actId="14100"/>
          <ac:spMkLst>
            <pc:docMk/>
            <pc:sldMk cId="0" sldId="281"/>
            <ac:spMk id="1234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49:18.802" v="651" actId="20577"/>
          <ac:spMkLst>
            <pc:docMk/>
            <pc:sldMk cId="0" sldId="281"/>
            <ac:spMk id="1244" creationId="{00000000-0000-0000-0000-000000000000}"/>
          </ac:spMkLst>
        </pc:spChg>
        <pc:spChg chg="mod">
          <ac:chgData name="Eduardo Stein Mössner" userId="22c418b67d80edad" providerId="Windows Live" clId="Web-{D4D88F2A-BF04-457A-AED2-36C6871055E7}" dt="2024-05-05T13:52:22.277" v="813" actId="20577"/>
          <ac:spMkLst>
            <pc:docMk/>
            <pc:sldMk cId="0" sldId="281"/>
            <ac:spMk id="1251" creationId="{00000000-0000-0000-0000-000000000000}"/>
          </ac:spMkLst>
        </pc:spChg>
        <pc:picChg chg="add mod">
          <ac:chgData name="Eduardo Stein Mössner" userId="22c418b67d80edad" providerId="Windows Live" clId="Web-{D4D88F2A-BF04-457A-AED2-36C6871055E7}" dt="2024-05-05T13:44:46.653" v="499" actId="1076"/>
          <ac:picMkLst>
            <pc:docMk/>
            <pc:sldMk cId="0" sldId="281"/>
            <ac:picMk id="3" creationId="{8B5EE578-1545-23B6-5DC7-CDB2D5AC0A9A}"/>
          </ac:picMkLst>
        </pc:picChg>
      </pc:sldChg>
      <pc:sldChg chg="addSp delSp modSp new mod setBg setClrOvrMap">
        <pc:chgData name="Eduardo Stein Mössner" userId="22c418b67d80edad" providerId="Windows Live" clId="Web-{D4D88F2A-BF04-457A-AED2-36C6871055E7}" dt="2024-05-05T13:54:58.423" v="827"/>
        <pc:sldMkLst>
          <pc:docMk/>
          <pc:sldMk cId="2736728256" sldId="282"/>
        </pc:sldMkLst>
        <pc:spChg chg="mod">
          <ac:chgData name="Eduardo Stein Mössner" userId="22c418b67d80edad" providerId="Windows Live" clId="Web-{D4D88F2A-BF04-457A-AED2-36C6871055E7}" dt="2024-05-05T13:54:58.423" v="827"/>
          <ac:spMkLst>
            <pc:docMk/>
            <pc:sldMk cId="2736728256" sldId="282"/>
            <ac:spMk id="2" creationId="{3A8403E3-F753-1064-1F2A-95710F2351AE}"/>
          </ac:spMkLst>
        </pc:spChg>
        <pc:spChg chg="add del">
          <ac:chgData name="Eduardo Stein Mössner" userId="22c418b67d80edad" providerId="Windows Live" clId="Web-{D4D88F2A-BF04-457A-AED2-36C6871055E7}" dt="2024-05-05T13:54:52.766" v="824"/>
          <ac:spMkLst>
            <pc:docMk/>
            <pc:sldMk cId="2736728256" sldId="282"/>
            <ac:spMk id="8" creationId="{9B7AD9F6-8CE7-4299-8FC6-328F4DCD3FF9}"/>
          </ac:spMkLst>
        </pc:spChg>
        <pc:spChg chg="add del">
          <ac:chgData name="Eduardo Stein Mössner" userId="22c418b67d80edad" providerId="Windows Live" clId="Web-{D4D88F2A-BF04-457A-AED2-36C6871055E7}" dt="2024-05-05T13:54:52.766" v="824"/>
          <ac:spMkLst>
            <pc:docMk/>
            <pc:sldMk cId="2736728256" sldId="282"/>
            <ac:spMk id="10" creationId="{F49775AF-8896-43EE-92C6-83497D6DC56F}"/>
          </ac:spMkLst>
        </pc:spChg>
        <pc:spChg chg="add del">
          <ac:chgData name="Eduardo Stein Mössner" userId="22c418b67d80edad" providerId="Windows Live" clId="Web-{D4D88F2A-BF04-457A-AED2-36C6871055E7}" dt="2024-05-05T13:54:58.391" v="826"/>
          <ac:spMkLst>
            <pc:docMk/>
            <pc:sldMk cId="2736728256" sldId="282"/>
            <ac:spMk id="12" creationId="{71B2258F-86CA-4D4D-8270-BC05FCDEBFB3}"/>
          </ac:spMkLst>
        </pc:spChg>
        <pc:spChg chg="add">
          <ac:chgData name="Eduardo Stein Mössner" userId="22c418b67d80edad" providerId="Windows Live" clId="Web-{D4D88F2A-BF04-457A-AED2-36C6871055E7}" dt="2024-05-05T13:54:58.423" v="827"/>
          <ac:spMkLst>
            <pc:docMk/>
            <pc:sldMk cId="2736728256" sldId="282"/>
            <ac:spMk id="15" creationId="{9B7AD9F6-8CE7-4299-8FC6-328F4DCD3FF9}"/>
          </ac:spMkLst>
        </pc:spChg>
        <pc:spChg chg="add">
          <ac:chgData name="Eduardo Stein Mössner" userId="22c418b67d80edad" providerId="Windows Live" clId="Web-{D4D88F2A-BF04-457A-AED2-36C6871055E7}" dt="2024-05-05T13:54:58.423" v="827"/>
          <ac:spMkLst>
            <pc:docMk/>
            <pc:sldMk cId="2736728256" sldId="282"/>
            <ac:spMk id="16" creationId="{F49775AF-8896-43EE-92C6-83497D6DC56F}"/>
          </ac:spMkLst>
        </pc:spChg>
        <pc:picChg chg="add del">
          <ac:chgData name="Eduardo Stein Mössner" userId="22c418b67d80edad" providerId="Windows Live" clId="Web-{D4D88F2A-BF04-457A-AED2-36C6871055E7}" dt="2024-05-05T13:54:52.766" v="824"/>
          <ac:picMkLst>
            <pc:docMk/>
            <pc:sldMk cId="2736728256" sldId="282"/>
            <ac:picMk id="4" creationId="{C21BF74B-F379-5DBD-9D1E-AD00A05E3414}"/>
          </ac:picMkLst>
        </pc:picChg>
        <pc:picChg chg="add del">
          <ac:chgData name="Eduardo Stein Mössner" userId="22c418b67d80edad" providerId="Windows Live" clId="Web-{D4D88F2A-BF04-457A-AED2-36C6871055E7}" dt="2024-05-05T13:54:58.391" v="826"/>
          <ac:picMkLst>
            <pc:docMk/>
            <pc:sldMk cId="2736728256" sldId="282"/>
            <ac:picMk id="13" creationId="{BBA96327-03A0-FCA3-C326-03458FA66BFA}"/>
          </ac:picMkLst>
        </pc:picChg>
        <pc:picChg chg="add">
          <ac:chgData name="Eduardo Stein Mössner" userId="22c418b67d80edad" providerId="Windows Live" clId="Web-{D4D88F2A-BF04-457A-AED2-36C6871055E7}" dt="2024-05-05T13:54:58.423" v="827"/>
          <ac:picMkLst>
            <pc:docMk/>
            <pc:sldMk cId="2736728256" sldId="282"/>
            <ac:picMk id="17" creationId="{C21BF74B-F379-5DBD-9D1E-AD00A05E3414}"/>
          </ac:picMkLst>
        </pc:picChg>
      </pc:sldChg>
      <pc:sldMasterChg chg="add addSldLayout">
        <pc:chgData name="Eduardo Stein Mössner" userId="22c418b67d80edad" providerId="Windows Live" clId="Web-{D4D88F2A-BF04-457A-AED2-36C6871055E7}" dt="2024-05-05T13:19:04.165" v="235"/>
        <pc:sldMasterMkLst>
          <pc:docMk/>
          <pc:sldMasterMk cId="1679508059" sldId="2147483661"/>
        </pc:sldMasterMkLst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2824232365" sldId="2147483660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4172760368" sldId="2147483662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1848048577" sldId="2147483664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1245389909" sldId="2147483665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919352225" sldId="2147483666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1404326330" sldId="2147483667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464081889" sldId="2147483668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2461991912" sldId="2147483669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1712659131" sldId="2147483670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1602002997" sldId="2147483671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630785607" sldId="2147483672"/>
          </pc:sldLayoutMkLst>
        </pc:sldLayoutChg>
        <pc:sldLayoutChg chg="add">
          <pc:chgData name="Eduardo Stein Mössner" userId="22c418b67d80edad" providerId="Windows Live" clId="Web-{D4D88F2A-BF04-457A-AED2-36C6871055E7}" dt="2024-05-05T13:19:04.165" v="235"/>
          <pc:sldLayoutMkLst>
            <pc:docMk/>
            <pc:sldMasterMk cId="1679508059" sldId="2147483661"/>
            <pc:sldLayoutMk cId="1911048288" sldId="2147483673"/>
          </pc:sldLayoutMkLst>
        </pc:sldLayoutChg>
      </pc:sldMasterChg>
    </pc:docChg>
  </pc:docChgLst>
  <pc:docChgLst>
    <pc:chgData name="Eduardo Stein Mössner" userId="22c418b67d80edad" providerId="Windows Live" clId="Web-{9B2C4CBE-6043-4DAD-9E88-BC4603ABD538}"/>
    <pc:docChg chg="modSld">
      <pc:chgData name="Eduardo Stein Mössner" userId="22c418b67d80edad" providerId="Windows Live" clId="Web-{9B2C4CBE-6043-4DAD-9E88-BC4603ABD538}" dt="2024-05-05T13:57:30.030" v="0"/>
      <pc:docMkLst>
        <pc:docMk/>
      </pc:docMkLst>
      <pc:sldChg chg="addSp modSp mod setBg">
        <pc:chgData name="Eduardo Stein Mössner" userId="22c418b67d80edad" providerId="Windows Live" clId="Web-{9B2C4CBE-6043-4DAD-9E88-BC4603ABD538}" dt="2024-05-05T13:57:30.030" v="0"/>
        <pc:sldMkLst>
          <pc:docMk/>
          <pc:sldMk cId="942311302" sldId="266"/>
        </pc:sldMkLst>
        <pc:spChg chg="mod">
          <ac:chgData name="Eduardo Stein Mössner" userId="22c418b67d80edad" providerId="Windows Live" clId="Web-{9B2C4CBE-6043-4DAD-9E88-BC4603ABD538}" dt="2024-05-05T13:57:30.030" v="0"/>
          <ac:spMkLst>
            <pc:docMk/>
            <pc:sldMk cId="942311302" sldId="266"/>
            <ac:spMk id="2" creationId="{C8D6CDC8-E5D1-197F-6761-9EE8C2D9E40A}"/>
          </ac:spMkLst>
        </pc:spChg>
        <pc:spChg chg="add">
          <ac:chgData name="Eduardo Stein Mössner" userId="22c418b67d80edad" providerId="Windows Live" clId="Web-{9B2C4CBE-6043-4DAD-9E88-BC4603ABD538}" dt="2024-05-05T13:57:30.030" v="0"/>
          <ac:spMkLst>
            <pc:docMk/>
            <pc:sldMk cId="942311302" sldId="266"/>
            <ac:spMk id="7" creationId="{FFD48BC7-DC40-47DE-87EE-9F4B6ECB9ABB}"/>
          </ac:spMkLst>
        </pc:spChg>
        <pc:spChg chg="add">
          <ac:chgData name="Eduardo Stein Mössner" userId="22c418b67d80edad" providerId="Windows Live" clId="Web-{9B2C4CBE-6043-4DAD-9E88-BC4603ABD538}" dt="2024-05-05T13:57:30.030" v="0"/>
          <ac:spMkLst>
            <pc:docMk/>
            <pc:sldMk cId="942311302" sldId="266"/>
            <ac:spMk id="9" creationId="{E502BBC7-2C76-46F3-BC24-5985BC13DB88}"/>
          </ac:spMkLst>
        </pc:spChg>
        <pc:spChg chg="add">
          <ac:chgData name="Eduardo Stein Mössner" userId="22c418b67d80edad" providerId="Windows Live" clId="Web-{9B2C4CBE-6043-4DAD-9E88-BC4603ABD538}" dt="2024-05-05T13:57:30.030" v="0"/>
          <ac:spMkLst>
            <pc:docMk/>
            <pc:sldMk cId="942311302" sldId="266"/>
            <ac:spMk id="11" creationId="{C7F28D52-2A5F-4D23-81AE-7CB8B591C7AF}"/>
          </ac:spMkLst>
        </pc:spChg>
        <pc:spChg chg="add">
          <ac:chgData name="Eduardo Stein Mössner" userId="22c418b67d80edad" providerId="Windows Live" clId="Web-{9B2C4CBE-6043-4DAD-9E88-BC4603ABD538}" dt="2024-05-05T13:57:30.030" v="0"/>
          <ac:spMkLst>
            <pc:docMk/>
            <pc:sldMk cId="942311302" sldId="266"/>
            <ac:spMk id="13" creationId="{3629484E-3792-4B3D-89AD-7C8A1ED0E0D4}"/>
          </ac:spMkLst>
        </pc:spChg>
      </pc:sldChg>
    </pc:docChg>
  </pc:docChgLst>
  <pc:docChgLst>
    <pc:chgData name="Eduardo Stein Mössner" userId="22c418b67d80edad" providerId="Windows Live" clId="Web-{227A656B-CBA7-42CF-B984-07389FDC7AB6}"/>
    <pc:docChg chg="addSld modSld">
      <pc:chgData name="Eduardo Stein Mössner" userId="22c418b67d80edad" providerId="Windows Live" clId="Web-{227A656B-CBA7-42CF-B984-07389FDC7AB6}" dt="2024-05-06T06:34:22.501" v="24"/>
      <pc:docMkLst>
        <pc:docMk/>
      </pc:docMkLst>
      <pc:sldChg chg="addSp delSp modSp mod setBg">
        <pc:chgData name="Eduardo Stein Mössner" userId="22c418b67d80edad" providerId="Windows Live" clId="Web-{227A656B-CBA7-42CF-B984-07389FDC7AB6}" dt="2024-05-06T06:34:22.501" v="24"/>
        <pc:sldMkLst>
          <pc:docMk/>
          <pc:sldMk cId="1490732169" sldId="265"/>
        </pc:sldMkLst>
        <pc:spChg chg="mod">
          <ac:chgData name="Eduardo Stein Mössner" userId="22c418b67d80edad" providerId="Windows Live" clId="Web-{227A656B-CBA7-42CF-B984-07389FDC7AB6}" dt="2024-05-06T06:34:22.486" v="23"/>
          <ac:spMkLst>
            <pc:docMk/>
            <pc:sldMk cId="1490732169" sldId="265"/>
            <ac:spMk id="2" creationId="{C8D6CDC8-E5D1-197F-6761-9EE8C2D9E40A}"/>
          </ac:spMkLst>
        </pc:spChg>
        <pc:spChg chg="add del">
          <ac:chgData name="Eduardo Stein Mössner" userId="22c418b67d80edad" providerId="Windows Live" clId="Web-{227A656B-CBA7-42CF-B984-07389FDC7AB6}" dt="2024-05-06T06:34:22.501" v="24"/>
          <ac:spMkLst>
            <pc:docMk/>
            <pc:sldMk cId="1490732169" sldId="265"/>
            <ac:spMk id="7" creationId="{777A147A-9ED8-46B4-8660-1B3C2AA880B5}"/>
          </ac:spMkLst>
        </pc:spChg>
        <pc:spChg chg="add del">
          <ac:chgData name="Eduardo Stein Mössner" userId="22c418b67d80edad" providerId="Windows Live" clId="Web-{227A656B-CBA7-42CF-B984-07389FDC7AB6}" dt="2024-05-06T06:34:22.501" v="24"/>
          <ac:spMkLst>
            <pc:docMk/>
            <pc:sldMk cId="1490732169" sldId="265"/>
            <ac:spMk id="9" creationId="{5D6C15A0-C087-4593-8414-2B4EC1CDC3DE}"/>
          </ac:spMkLst>
        </pc:spChg>
        <pc:spChg chg="add">
          <ac:chgData name="Eduardo Stein Mössner" userId="22c418b67d80edad" providerId="Windows Live" clId="Web-{227A656B-CBA7-42CF-B984-07389FDC7AB6}" dt="2024-05-06T06:34:22.501" v="24"/>
          <ac:spMkLst>
            <pc:docMk/>
            <pc:sldMk cId="1490732169" sldId="265"/>
            <ac:spMk id="14" creationId="{777A147A-9ED8-46B4-8660-1B3C2AA880B5}"/>
          </ac:spMkLst>
        </pc:spChg>
        <pc:spChg chg="add del">
          <ac:chgData name="Eduardo Stein Mössner" userId="22c418b67d80edad" providerId="Windows Live" clId="Web-{227A656B-CBA7-42CF-B984-07389FDC7AB6}" dt="2024-05-06T06:34:22.486" v="23"/>
          <ac:spMkLst>
            <pc:docMk/>
            <pc:sldMk cId="1490732169" sldId="265"/>
            <ac:spMk id="15" creationId="{09CFCDAF-46CE-4056-866C-5EE9122FDCAB}"/>
          </ac:spMkLst>
        </pc:spChg>
        <pc:spChg chg="add">
          <ac:chgData name="Eduardo Stein Mössner" userId="22c418b67d80edad" providerId="Windows Live" clId="Web-{227A656B-CBA7-42CF-B984-07389FDC7AB6}" dt="2024-05-06T06:34:22.501" v="24"/>
          <ac:spMkLst>
            <pc:docMk/>
            <pc:sldMk cId="1490732169" sldId="265"/>
            <ac:spMk id="16" creationId="{5D6C15A0-C087-4593-8414-2B4EC1CDC3DE}"/>
          </ac:spMkLst>
        </pc:spChg>
        <pc:spChg chg="add del">
          <ac:chgData name="Eduardo Stein Mössner" userId="22c418b67d80edad" providerId="Windows Live" clId="Web-{227A656B-CBA7-42CF-B984-07389FDC7AB6}" dt="2024-05-06T06:34:22.486" v="23"/>
          <ac:spMkLst>
            <pc:docMk/>
            <pc:sldMk cId="1490732169" sldId="265"/>
            <ac:spMk id="17" creationId="{9F587EB1-1674-4B8B-88AD-2A81FFFB5F36}"/>
          </ac:spMkLst>
        </pc:spChg>
        <pc:spChg chg="add del">
          <ac:chgData name="Eduardo Stein Mössner" userId="22c418b67d80edad" providerId="Windows Live" clId="Web-{227A656B-CBA7-42CF-B984-07389FDC7AB6}" dt="2024-05-06T06:34:22.486" v="23"/>
          <ac:spMkLst>
            <pc:docMk/>
            <pc:sldMk cId="1490732169" sldId="265"/>
            <ac:spMk id="21" creationId="{6CB927A4-E432-4310-9CD5-E89FF5063179}"/>
          </ac:spMkLst>
        </pc:spChg>
        <pc:spChg chg="add del">
          <ac:chgData name="Eduardo Stein Mössner" userId="22c418b67d80edad" providerId="Windows Live" clId="Web-{227A656B-CBA7-42CF-B984-07389FDC7AB6}" dt="2024-05-06T06:34:22.486" v="23"/>
          <ac:spMkLst>
            <pc:docMk/>
            <pc:sldMk cId="1490732169" sldId="265"/>
            <ac:spMk id="23" creationId="{E3020543-B24B-4EC4-8FFC-8DD88EEA91A8}"/>
          </ac:spMkLst>
        </pc:spChg>
        <pc:spChg chg="add del">
          <ac:chgData name="Eduardo Stein Mössner" userId="22c418b67d80edad" providerId="Windows Live" clId="Web-{227A656B-CBA7-42CF-B984-07389FDC7AB6}" dt="2024-05-06T06:34:22.486" v="23"/>
          <ac:spMkLst>
            <pc:docMk/>
            <pc:sldMk cId="1490732169" sldId="265"/>
            <ac:spMk id="25" creationId="{1453BF6C-B012-48B7-B4E8-6D7AC7C27D02}"/>
          </ac:spMkLst>
        </pc:spChg>
        <pc:picChg chg="add del">
          <ac:chgData name="Eduardo Stein Mössner" userId="22c418b67d80edad" providerId="Windows Live" clId="Web-{227A656B-CBA7-42CF-B984-07389FDC7AB6}" dt="2024-05-06T06:34:22.486" v="23"/>
          <ac:picMkLst>
            <pc:docMk/>
            <pc:sldMk cId="1490732169" sldId="265"/>
            <ac:picMk id="11" creationId="{E3AC132B-F634-17CB-A18F-791EC7037800}"/>
          </ac:picMkLst>
        </pc:picChg>
        <pc:cxnChg chg="add del">
          <ac:chgData name="Eduardo Stein Mössner" userId="22c418b67d80edad" providerId="Windows Live" clId="Web-{227A656B-CBA7-42CF-B984-07389FDC7AB6}" dt="2024-05-06T06:34:22.486" v="23"/>
          <ac:cxnSpMkLst>
            <pc:docMk/>
            <pc:sldMk cId="1490732169" sldId="265"/>
            <ac:cxnSpMk id="19" creationId="{C49DA8F6-BCC1-4447-B54C-57856834B94B}"/>
          </ac:cxnSpMkLst>
        </pc:cxnChg>
      </pc:sldChg>
      <pc:sldChg chg="addSp delSp modSp new mod setBg">
        <pc:chgData name="Eduardo Stein Mössner" userId="22c418b67d80edad" providerId="Windows Live" clId="Web-{227A656B-CBA7-42CF-B984-07389FDC7AB6}" dt="2024-05-06T06:32:07.808" v="14"/>
        <pc:sldMkLst>
          <pc:docMk/>
          <pc:sldMk cId="1403902009" sldId="283"/>
        </pc:sldMkLst>
        <pc:spChg chg="add del">
          <ac:chgData name="Eduardo Stein Mössner" userId="22c418b67d80edad" providerId="Windows Live" clId="Web-{227A656B-CBA7-42CF-B984-07389FDC7AB6}" dt="2024-05-06T06:32:07.808" v="13"/>
          <ac:spMkLst>
            <pc:docMk/>
            <pc:sldMk cId="1403902009" sldId="283"/>
            <ac:spMk id="8" creationId="{A9F529C3-C941-49FD-8C67-82F134F64BDB}"/>
          </ac:spMkLst>
        </pc:spChg>
        <pc:spChg chg="add del">
          <ac:chgData name="Eduardo Stein Mössner" userId="22c418b67d80edad" providerId="Windows Live" clId="Web-{227A656B-CBA7-42CF-B984-07389FDC7AB6}" dt="2024-05-06T06:32:07.808" v="13"/>
          <ac:spMkLst>
            <pc:docMk/>
            <pc:sldMk cId="1403902009" sldId="283"/>
            <ac:spMk id="10" creationId="{20586029-32A0-47E5-9AEC-AE3ABA6B94D0}"/>
          </ac:spMkLst>
        </pc:spChg>
        <pc:picChg chg="add del mod ord">
          <ac:chgData name="Eduardo Stein Mössner" userId="22c418b67d80edad" providerId="Windows Live" clId="Web-{227A656B-CBA7-42CF-B984-07389FDC7AB6}" dt="2024-05-06T06:32:07.808" v="14"/>
          <ac:picMkLst>
            <pc:docMk/>
            <pc:sldMk cId="1403902009" sldId="283"/>
            <ac:picMk id="2" creationId="{8E556CCF-5E7E-6277-22E6-3F4E27F0309E}"/>
          </ac:picMkLst>
        </pc:picChg>
        <pc:picChg chg="add mod">
          <ac:chgData name="Eduardo Stein Mössner" userId="22c418b67d80edad" providerId="Windows Live" clId="Web-{227A656B-CBA7-42CF-B984-07389FDC7AB6}" dt="2024-05-06T06:32:07.808" v="14"/>
          <ac:picMkLst>
            <pc:docMk/>
            <pc:sldMk cId="1403902009" sldId="283"/>
            <ac:picMk id="3" creationId="{B73D3615-D87E-CA76-2CF7-07393E362719}"/>
          </ac:picMkLst>
        </pc:picChg>
        <pc:cxnChg chg="add del">
          <ac:chgData name="Eduardo Stein Mössner" userId="22c418b67d80edad" providerId="Windows Live" clId="Web-{227A656B-CBA7-42CF-B984-07389FDC7AB6}" dt="2024-05-06T06:32:07.808" v="13"/>
          <ac:cxnSpMkLst>
            <pc:docMk/>
            <pc:sldMk cId="1403902009" sldId="283"/>
            <ac:cxnSpMk id="12" creationId="{8C730EAB-A532-4295-A302-FB4B90DB9F5E}"/>
          </ac:cxnSpMkLst>
        </pc:cxnChg>
        <pc:cxnChg chg="add">
          <ac:chgData name="Eduardo Stein Mössner" userId="22c418b67d80edad" providerId="Windows Live" clId="Web-{227A656B-CBA7-42CF-B984-07389FDC7AB6}" dt="2024-05-06T06:32:07.808" v="14"/>
          <ac:cxnSpMkLst>
            <pc:docMk/>
            <pc:sldMk cId="1403902009" sldId="283"/>
            <ac:cxnSpMk id="14" creationId="{4D56677B-C0B7-4DAC-ACAD-8054FF1B599A}"/>
          </ac:cxnSpMkLst>
        </pc:cxnChg>
      </pc:sldChg>
      <pc:sldChg chg="addSp delSp modSp new mod setBg">
        <pc:chgData name="Eduardo Stein Mössner" userId="22c418b67d80edad" providerId="Windows Live" clId="Web-{227A656B-CBA7-42CF-B984-07389FDC7AB6}" dt="2024-05-06T06:33:10.952" v="21"/>
        <pc:sldMkLst>
          <pc:docMk/>
          <pc:sldMk cId="529218789" sldId="284"/>
        </pc:sldMkLst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7" creationId="{F3060C83-F051-4F0E-ABAD-AA0DFC48B218}"/>
          </ac:spMkLst>
        </pc:spChg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9" creationId="{83C98ABE-055B-441F-B07E-44F97F083C39}"/>
          </ac:spMkLst>
        </pc:spChg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11" creationId="{29FDB030-9B49-4CED-8CCD-4D99382388AC}"/>
          </ac:spMkLst>
        </pc:spChg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13" creationId="{3783CA14-24A1-485C-8B30-D6A5D87987AD}"/>
          </ac:spMkLst>
        </pc:spChg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15" creationId="{9A97C86A-04D6-40F7-AE84-31AB43E6A846}"/>
          </ac:spMkLst>
        </pc:spChg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17" creationId="{FF9F2414-84E8-453E-B1F3-389FDE8192D9}"/>
          </ac:spMkLst>
        </pc:spChg>
        <pc:spChg chg="add del">
          <ac:chgData name="Eduardo Stein Mössner" userId="22c418b67d80edad" providerId="Windows Live" clId="Web-{227A656B-CBA7-42CF-B984-07389FDC7AB6}" dt="2024-05-06T06:33:06.998" v="18"/>
          <ac:spMkLst>
            <pc:docMk/>
            <pc:sldMk cId="529218789" sldId="284"/>
            <ac:spMk id="19" creationId="{3ECA69A1-7536-43AC-85EF-C7106179F5ED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27" creationId="{F3060C83-F051-4F0E-ABAD-AA0DFC48B218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28" creationId="{83C98ABE-055B-441F-B07E-44F97F083C39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29" creationId="{29FDB030-9B49-4CED-8CCD-4D99382388AC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30" creationId="{3783CA14-24A1-485C-8B30-D6A5D87987AD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31" creationId="{9A97C86A-04D6-40F7-AE84-31AB43E6A846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32" creationId="{FF9F2414-84E8-453E-B1F3-389FDE8192D9}"/>
          </ac:spMkLst>
        </pc:spChg>
        <pc:spChg chg="add">
          <ac:chgData name="Eduardo Stein Mössner" userId="22c418b67d80edad" providerId="Windows Live" clId="Web-{227A656B-CBA7-42CF-B984-07389FDC7AB6}" dt="2024-05-06T06:33:10.952" v="21"/>
          <ac:spMkLst>
            <pc:docMk/>
            <pc:sldMk cId="529218789" sldId="284"/>
            <ac:spMk id="33" creationId="{3ECA69A1-7536-43AC-85EF-C7106179F5ED}"/>
          </ac:spMkLst>
        </pc:spChg>
        <pc:grpChg chg="add del">
          <ac:chgData name="Eduardo Stein Mössner" userId="22c418b67d80edad" providerId="Windows Live" clId="Web-{227A656B-CBA7-42CF-B984-07389FDC7AB6}" dt="2024-05-06T06:33:10.936" v="20"/>
          <ac:grpSpMkLst>
            <pc:docMk/>
            <pc:sldMk cId="529218789" sldId="284"/>
            <ac:grpSpMk id="21" creationId="{63737881-458F-40AD-B72B-B57D267DC423}"/>
          </ac:grpSpMkLst>
        </pc:grpChg>
        <pc:picChg chg="add mod modCrop">
          <ac:chgData name="Eduardo Stein Mössner" userId="22c418b67d80edad" providerId="Windows Live" clId="Web-{227A656B-CBA7-42CF-B984-07389FDC7AB6}" dt="2024-05-06T06:33:10.952" v="21"/>
          <ac:picMkLst>
            <pc:docMk/>
            <pc:sldMk cId="529218789" sldId="284"/>
            <ac:picMk id="2" creationId="{61BADC20-92B7-C307-6736-8DA112424872}"/>
          </ac:picMkLst>
        </pc:picChg>
      </pc:sldChg>
    </pc:docChg>
  </pc:docChgLst>
  <pc:docChgLst>
    <pc:chgData name="Eduardo Stein Mössner" userId="22c418b67d80edad" providerId="Windows Live" clId="Web-{A63A1BD5-E849-4113-B86C-0AA729240289}"/>
    <pc:docChg chg="modSld">
      <pc:chgData name="Eduardo Stein Mössner" userId="22c418b67d80edad" providerId="Windows Live" clId="Web-{A63A1BD5-E849-4113-B86C-0AA729240289}" dt="2024-05-05T12:53:29.738" v="51"/>
      <pc:docMkLst>
        <pc:docMk/>
      </pc:docMkLst>
      <pc:sldChg chg="addSp modSp mod setBg">
        <pc:chgData name="Eduardo Stein Mössner" userId="22c418b67d80edad" providerId="Windows Live" clId="Web-{A63A1BD5-E849-4113-B86C-0AA729240289}" dt="2024-05-05T12:46:34.758" v="0"/>
        <pc:sldMkLst>
          <pc:docMk/>
          <pc:sldMk cId="2551195052" sldId="261"/>
        </pc:sldMkLst>
        <pc:spChg chg="mo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3" creationId="{14B9F155-31A6-F6C3-63AB-B793A658C90F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8" creationId="{1A3C89F8-0D2F-47FF-B903-151248265F47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10" creationId="{C5CB530E-515E-412C-9DF1-5F8FFBD6F383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12" creationId="{712D4376-A578-4FF1-94FC-245E7A6A489F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14" creationId="{AEA7509D-F04F-40CB-A0B3-EEF16499CC9F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18" creationId="{508BEF50-7B1E-49A4-BC19-5F4F1D755E64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20" creationId="{3FBAD350-5664-4811-A208-657FB882D350}"/>
          </ac:spMkLst>
        </pc:spChg>
        <pc:spChg chg="add">
          <ac:chgData name="Eduardo Stein Mössner" userId="22c418b67d80edad" providerId="Windows Live" clId="Web-{A63A1BD5-E849-4113-B86C-0AA729240289}" dt="2024-05-05T12:46:34.758" v="0"/>
          <ac:spMkLst>
            <pc:docMk/>
            <pc:sldMk cId="2551195052" sldId="261"/>
            <ac:spMk id="22" creationId="{C39ADB8F-D187-49D7-BDCF-C1B6DC727068}"/>
          </ac:spMkLst>
        </pc:spChg>
        <pc:cxnChg chg="add">
          <ac:chgData name="Eduardo Stein Mössner" userId="22c418b67d80edad" providerId="Windows Live" clId="Web-{A63A1BD5-E849-4113-B86C-0AA729240289}" dt="2024-05-05T12:46:34.758" v="0"/>
          <ac:cxnSpMkLst>
            <pc:docMk/>
            <pc:sldMk cId="2551195052" sldId="261"/>
            <ac:cxnSpMk id="16" creationId="{56020367-4FD5-4596-8E10-C5F095CD8DBF}"/>
          </ac:cxnSpMkLst>
        </pc:cxnChg>
      </pc:sldChg>
      <pc:sldChg chg="addSp delSp modSp mod setBg">
        <pc:chgData name="Eduardo Stein Mössner" userId="22c418b67d80edad" providerId="Windows Live" clId="Web-{A63A1BD5-E849-4113-B86C-0AA729240289}" dt="2024-05-05T12:53:19.738" v="50"/>
        <pc:sldMkLst>
          <pc:docMk/>
          <pc:sldMk cId="3386060870" sldId="262"/>
        </pc:sldMkLst>
        <pc:spChg chg="mod">
          <ac:chgData name="Eduardo Stein Mössner" userId="22c418b67d80edad" providerId="Windows Live" clId="Web-{A63A1BD5-E849-4113-B86C-0AA729240289}" dt="2024-05-05T12:53:19.738" v="50"/>
          <ac:spMkLst>
            <pc:docMk/>
            <pc:sldMk cId="3386060870" sldId="262"/>
            <ac:spMk id="2" creationId="{AD8D2F43-5C6E-1DAF-59E6-364F35DE3CD3}"/>
          </ac:spMkLst>
        </pc:spChg>
        <pc:spChg chg="add del mod">
          <ac:chgData name="Eduardo Stein Mössner" userId="22c418b67d80edad" providerId="Windows Live" clId="Web-{A63A1BD5-E849-4113-B86C-0AA729240289}" dt="2024-05-05T12:50:35.531" v="17"/>
          <ac:spMkLst>
            <pc:docMk/>
            <pc:sldMk cId="3386060870" sldId="262"/>
            <ac:spMk id="4" creationId="{D5611D82-8B7C-5C43-16B9-13F391E2604D}"/>
          </ac:spMkLst>
        </pc:spChg>
        <pc:spChg chg="add del">
          <ac:chgData name="Eduardo Stein Mössner" userId="22c418b67d80edad" providerId="Windows Live" clId="Web-{A63A1BD5-E849-4113-B86C-0AA729240289}" dt="2024-05-05T12:50:44.718" v="19"/>
          <ac:spMkLst>
            <pc:docMk/>
            <pc:sldMk cId="3386060870" sldId="262"/>
            <ac:spMk id="5" creationId="{2664D1E3-E28D-ABED-E396-D8398C5EB8B0}"/>
          </ac:spMkLst>
        </pc:spChg>
        <pc:spChg chg="add mod">
          <ac:chgData name="Eduardo Stein Mössner" userId="22c418b67d80edad" providerId="Windows Live" clId="Web-{A63A1BD5-E849-4113-B86C-0AA729240289}" dt="2024-05-05T12:53:19.738" v="50"/>
          <ac:spMkLst>
            <pc:docMk/>
            <pc:sldMk cId="3386060870" sldId="262"/>
            <ac:spMk id="6" creationId="{9B3EE11E-584D-18A4-1C99-38F5A00CD518}"/>
          </ac:spMkLst>
        </pc:spChg>
        <pc:spChg chg="add del">
          <ac:chgData name="Eduardo Stein Mössner" userId="22c418b67d80edad" providerId="Windows Live" clId="Web-{A63A1BD5-E849-4113-B86C-0AA729240289}" dt="2024-05-05T12:52:10.408" v="33"/>
          <ac:spMkLst>
            <pc:docMk/>
            <pc:sldMk cId="3386060870" sldId="262"/>
            <ac:spMk id="9" creationId="{ED9C414A-A284-4D73-B9C7-54C138F6DC3D}"/>
          </ac:spMkLst>
        </pc:spChg>
        <pc:spChg chg="add del">
          <ac:chgData name="Eduardo Stein Mössner" userId="22c418b67d80edad" providerId="Windows Live" clId="Web-{A63A1BD5-E849-4113-B86C-0AA729240289}" dt="2024-05-05T12:52:10.408" v="33"/>
          <ac:spMkLst>
            <pc:docMk/>
            <pc:sldMk cId="3386060870" sldId="262"/>
            <ac:spMk id="11" creationId="{A3DAD80A-CFC8-4003-858B-671FF2048CE2}"/>
          </ac:spMkLst>
        </pc:spChg>
        <pc:spChg chg="add del">
          <ac:chgData name="Eduardo Stein Mössner" userId="22c418b67d80edad" providerId="Windows Live" clId="Web-{A63A1BD5-E849-4113-B86C-0AA729240289}" dt="2024-05-05T12:53:19.738" v="50"/>
          <ac:spMkLst>
            <pc:docMk/>
            <pc:sldMk cId="3386060870" sldId="262"/>
            <ac:spMk id="16" creationId="{B7BD7FCF-A254-4A97-A15C-319B67622677}"/>
          </ac:spMkLst>
        </pc:spChg>
        <pc:spChg chg="add del">
          <ac:chgData name="Eduardo Stein Mössner" userId="22c418b67d80edad" providerId="Windows Live" clId="Web-{A63A1BD5-E849-4113-B86C-0AA729240289}" dt="2024-05-05T12:53:19.738" v="50"/>
          <ac:spMkLst>
            <pc:docMk/>
            <pc:sldMk cId="3386060870" sldId="262"/>
            <ac:spMk id="18" creationId="{52FFAF72-6204-4676-9C6F-9A4CC4D91805}"/>
          </ac:spMkLst>
        </pc:spChg>
        <pc:spChg chg="add">
          <ac:chgData name="Eduardo Stein Mössner" userId="22c418b67d80edad" providerId="Windows Live" clId="Web-{A63A1BD5-E849-4113-B86C-0AA729240289}" dt="2024-05-05T12:53:19.738" v="50"/>
          <ac:spMkLst>
            <pc:docMk/>
            <pc:sldMk cId="3386060870" sldId="262"/>
            <ac:spMk id="23" creationId="{3C54F4CE-85F0-46ED-80DA-9518C9251AD1}"/>
          </ac:spMkLst>
        </pc:spChg>
        <pc:spChg chg="add">
          <ac:chgData name="Eduardo Stein Mössner" userId="22c418b67d80edad" providerId="Windows Live" clId="Web-{A63A1BD5-E849-4113-B86C-0AA729240289}" dt="2024-05-05T12:53:19.738" v="50"/>
          <ac:spMkLst>
            <pc:docMk/>
            <pc:sldMk cId="3386060870" sldId="262"/>
            <ac:spMk id="25" creationId="{DADD1FCA-8ACB-4958-81DD-4CDD6D3E1921}"/>
          </ac:spMkLst>
        </pc:spChg>
        <pc:picChg chg="add mod ord">
          <ac:chgData name="Eduardo Stein Mössner" userId="22c418b67d80edad" providerId="Windows Live" clId="Web-{A63A1BD5-E849-4113-B86C-0AA729240289}" dt="2024-05-05T12:53:19.738" v="50"/>
          <ac:picMkLst>
            <pc:docMk/>
            <pc:sldMk cId="3386060870" sldId="262"/>
            <ac:picMk id="3" creationId="{2FB5DDCE-E468-4574-245E-D7383C0DD737}"/>
          </ac:picMkLst>
        </pc:picChg>
      </pc:sldChg>
      <pc:sldChg chg="addSp delSp modSp">
        <pc:chgData name="Eduardo Stein Mössner" userId="22c418b67d80edad" providerId="Windows Live" clId="Web-{A63A1BD5-E849-4113-B86C-0AA729240289}" dt="2024-05-05T12:53:29.738" v="51"/>
        <pc:sldMkLst>
          <pc:docMk/>
          <pc:sldMk cId="1188732912" sldId="263"/>
        </pc:sldMkLst>
        <pc:spChg chg="add mod">
          <ac:chgData name="Eduardo Stein Mössner" userId="22c418b67d80edad" providerId="Windows Live" clId="Web-{A63A1BD5-E849-4113-B86C-0AA729240289}" dt="2024-05-05T12:51:07.031" v="26" actId="20577"/>
          <ac:spMkLst>
            <pc:docMk/>
            <pc:sldMk cId="1188732912" sldId="263"/>
            <ac:spMk id="3" creationId="{FC23802E-AB9E-49BA-1CC0-1250A23931D4}"/>
          </ac:spMkLst>
        </pc:spChg>
        <pc:picChg chg="add del mod">
          <ac:chgData name="Eduardo Stein Mössner" userId="22c418b67d80edad" providerId="Windows Live" clId="Web-{A63A1BD5-E849-4113-B86C-0AA729240289}" dt="2024-05-05T12:53:29.738" v="51"/>
          <ac:picMkLst>
            <pc:docMk/>
            <pc:sldMk cId="1188732912" sldId="263"/>
            <ac:picMk id="4" creationId="{E18DF651-0D8E-EEC6-D09A-8722C918B14C}"/>
          </ac:picMkLst>
        </pc:picChg>
      </pc:sldChg>
    </pc:docChg>
  </pc:docChgLst>
  <pc:docChgLst>
    <pc:chgData name="Eduardo Stein Mössner" userId="22c418b67d80edad" providerId="LiveId" clId="{259A9125-00E8-452E-A674-150C4B7778BF}"/>
    <pc:docChg chg="undo custSel addSld modSld">
      <pc:chgData name="Eduardo Stein Mössner" userId="22c418b67d80edad" providerId="LiveId" clId="{259A9125-00E8-452E-A674-150C4B7778BF}" dt="2024-05-05T13:56:47.035" v="106" actId="403"/>
      <pc:docMkLst>
        <pc:docMk/>
      </pc:docMkLst>
      <pc:sldChg chg="modSp">
        <pc:chgData name="Eduardo Stein Mössner" userId="22c418b67d80edad" providerId="LiveId" clId="{259A9125-00E8-452E-A674-150C4B7778BF}" dt="2024-05-05T12:34:17.002" v="9" actId="20577"/>
        <pc:sldMkLst>
          <pc:docMk/>
          <pc:sldMk cId="1329925359" sldId="257"/>
        </pc:sldMkLst>
        <pc:graphicFrameChg chg="mod">
          <ac:chgData name="Eduardo Stein Mössner" userId="22c418b67d80edad" providerId="LiveId" clId="{259A9125-00E8-452E-A674-150C4B7778BF}" dt="2024-05-05T12:34:17.002" v="9" actId="20577"/>
          <ac:graphicFrameMkLst>
            <pc:docMk/>
            <pc:sldMk cId="1329925359" sldId="257"/>
            <ac:graphicFrameMk id="63" creationId="{6EEF6CCE-786B-DBEB-2EBD-BF17843E1B22}"/>
          </ac:graphicFrameMkLst>
        </pc:graphicFrameChg>
      </pc:sldChg>
      <pc:sldChg chg="addSp delSp modSp new mod">
        <pc:chgData name="Eduardo Stein Mössner" userId="22c418b67d80edad" providerId="LiveId" clId="{259A9125-00E8-452E-A674-150C4B7778BF}" dt="2024-05-05T12:36:00.314" v="67" actId="20577"/>
        <pc:sldMkLst>
          <pc:docMk/>
          <pc:sldMk cId="2551195052" sldId="261"/>
        </pc:sldMkLst>
        <pc:spChg chg="add del mod">
          <ac:chgData name="Eduardo Stein Mössner" userId="22c418b67d80edad" providerId="LiveId" clId="{259A9125-00E8-452E-A674-150C4B7778BF}" dt="2024-05-05T12:35:42.959" v="44"/>
          <ac:spMkLst>
            <pc:docMk/>
            <pc:sldMk cId="2551195052" sldId="261"/>
            <ac:spMk id="2" creationId="{150CF059-D5F0-68EF-FE23-FA4EF79E3FFE}"/>
          </ac:spMkLst>
        </pc:spChg>
        <pc:spChg chg="add mod">
          <ac:chgData name="Eduardo Stein Mössner" userId="22c418b67d80edad" providerId="LiveId" clId="{259A9125-00E8-452E-A674-150C4B7778BF}" dt="2024-05-05T12:36:00.314" v="67" actId="20577"/>
          <ac:spMkLst>
            <pc:docMk/>
            <pc:sldMk cId="2551195052" sldId="261"/>
            <ac:spMk id="3" creationId="{14B9F155-31A6-F6C3-63AB-B793A658C90F}"/>
          </ac:spMkLst>
        </pc:spChg>
      </pc:sldChg>
      <pc:sldChg chg="addSp modSp add mod">
        <pc:chgData name="Eduardo Stein Mössner" userId="22c418b67d80edad" providerId="LiveId" clId="{259A9125-00E8-452E-A674-150C4B7778BF}" dt="2024-05-05T12:36:34.568" v="74"/>
        <pc:sldMkLst>
          <pc:docMk/>
          <pc:sldMk cId="3386060870" sldId="262"/>
        </pc:sldMkLst>
        <pc:spChg chg="add mod">
          <ac:chgData name="Eduardo Stein Mössner" userId="22c418b67d80edad" providerId="LiveId" clId="{259A9125-00E8-452E-A674-150C4B7778BF}" dt="2024-05-05T12:36:34.568" v="74"/>
          <ac:spMkLst>
            <pc:docMk/>
            <pc:sldMk cId="3386060870" sldId="262"/>
            <ac:spMk id="2" creationId="{AD8D2F43-5C6E-1DAF-59E6-364F35DE3CD3}"/>
          </ac:spMkLst>
        </pc:spChg>
      </pc:sldChg>
      <pc:sldChg chg="addSp modSp add mod">
        <pc:chgData name="Eduardo Stein Mössner" userId="22c418b67d80edad" providerId="LiveId" clId="{259A9125-00E8-452E-A674-150C4B7778BF}" dt="2024-05-05T13:56:20.180" v="99" actId="404"/>
        <pc:sldMkLst>
          <pc:docMk/>
          <pc:sldMk cId="1188732912" sldId="263"/>
        </pc:sldMkLst>
        <pc:spChg chg="add mod">
          <ac:chgData name="Eduardo Stein Mössner" userId="22c418b67d80edad" providerId="LiveId" clId="{259A9125-00E8-452E-A674-150C4B7778BF}" dt="2024-05-05T13:56:20.180" v="99" actId="404"/>
          <ac:spMkLst>
            <pc:docMk/>
            <pc:sldMk cId="1188732912" sldId="263"/>
            <ac:spMk id="2" creationId="{C8D6CDC8-E5D1-197F-6761-9EE8C2D9E40A}"/>
          </ac:spMkLst>
        </pc:spChg>
      </pc:sldChg>
      <pc:sldChg chg="addSp modSp add mod">
        <pc:chgData name="Eduardo Stein Mössner" userId="22c418b67d80edad" providerId="LiveId" clId="{259A9125-00E8-452E-A674-150C4B7778BF}" dt="2024-05-05T12:35:16.089" v="41" actId="1076"/>
        <pc:sldMkLst>
          <pc:docMk/>
          <pc:sldMk cId="2681455557" sldId="264"/>
        </pc:sldMkLst>
        <pc:spChg chg="add mod">
          <ac:chgData name="Eduardo Stein Mössner" userId="22c418b67d80edad" providerId="LiveId" clId="{259A9125-00E8-452E-A674-150C4B7778BF}" dt="2024-05-05T12:35:16.089" v="41" actId="1076"/>
          <ac:spMkLst>
            <pc:docMk/>
            <pc:sldMk cId="2681455557" sldId="264"/>
            <ac:spMk id="2" creationId="{79166C8C-80F5-A96D-7F8F-5AD5B992F4A6}"/>
          </ac:spMkLst>
        </pc:spChg>
      </pc:sldChg>
      <pc:sldChg chg="modSp add mod">
        <pc:chgData name="Eduardo Stein Mössner" userId="22c418b67d80edad" providerId="LiveId" clId="{259A9125-00E8-452E-A674-150C4B7778BF}" dt="2024-05-05T12:37:11.763" v="90" actId="20577"/>
        <pc:sldMkLst>
          <pc:docMk/>
          <pc:sldMk cId="1490732169" sldId="265"/>
        </pc:sldMkLst>
        <pc:spChg chg="mod">
          <ac:chgData name="Eduardo Stein Mössner" userId="22c418b67d80edad" providerId="LiveId" clId="{259A9125-00E8-452E-A674-150C4B7778BF}" dt="2024-05-05T12:37:11.763" v="90" actId="20577"/>
          <ac:spMkLst>
            <pc:docMk/>
            <pc:sldMk cId="1490732169" sldId="265"/>
            <ac:spMk id="2" creationId="{C8D6CDC8-E5D1-197F-6761-9EE8C2D9E40A}"/>
          </ac:spMkLst>
        </pc:spChg>
      </pc:sldChg>
      <pc:sldChg chg="modSp add mod">
        <pc:chgData name="Eduardo Stein Mössner" userId="22c418b67d80edad" providerId="LiveId" clId="{259A9125-00E8-452E-A674-150C4B7778BF}" dt="2024-05-05T12:37:38.189" v="94" actId="1076"/>
        <pc:sldMkLst>
          <pc:docMk/>
          <pc:sldMk cId="942311302" sldId="266"/>
        </pc:sldMkLst>
        <pc:spChg chg="mod">
          <ac:chgData name="Eduardo Stein Mössner" userId="22c418b67d80edad" providerId="LiveId" clId="{259A9125-00E8-452E-A674-150C4B7778BF}" dt="2024-05-05T12:37:38.189" v="94" actId="1076"/>
          <ac:spMkLst>
            <pc:docMk/>
            <pc:sldMk cId="942311302" sldId="266"/>
            <ac:spMk id="2" creationId="{C8D6CDC8-E5D1-197F-6761-9EE8C2D9E40A}"/>
          </ac:spMkLst>
        </pc:spChg>
      </pc:sldChg>
      <pc:sldChg chg="modSp mod">
        <pc:chgData name="Eduardo Stein Mössner" userId="22c418b67d80edad" providerId="LiveId" clId="{259A9125-00E8-452E-A674-150C4B7778BF}" dt="2024-05-05T13:56:47.035" v="106" actId="403"/>
        <pc:sldMkLst>
          <pc:docMk/>
          <pc:sldMk cId="832146752" sldId="268"/>
        </pc:sldMkLst>
        <pc:spChg chg="mod">
          <ac:chgData name="Eduardo Stein Mössner" userId="22c418b67d80edad" providerId="LiveId" clId="{259A9125-00E8-452E-A674-150C4B7778BF}" dt="2024-05-05T13:56:47.035" v="106" actId="403"/>
          <ac:spMkLst>
            <pc:docMk/>
            <pc:sldMk cId="832146752" sldId="268"/>
            <ac:spMk id="2" creationId="{C8D6CDC8-E5D1-197F-6761-9EE8C2D9E40A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C4EF60-D2F2-4418-A9A5-B296FE9035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41F900-3217-4999-B318-7AD77F402D94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Datensatz von Kaggle</a:t>
          </a:r>
        </a:p>
      </dgm:t>
    </dgm:pt>
    <dgm:pt modelId="{F702B0F0-9DA6-4B44-A0E3-40497A798050}" type="parTrans" cxnId="{172A6B33-01D7-44B3-BC72-B2BEA93C9433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BDF31CF0-B1C5-4232-94B8-9B95D2922F0C}" type="sibTrans" cxnId="{172A6B33-01D7-44B3-BC72-B2BEA93C9433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050E01AF-70ED-4908-8E30-3F850C6CB3C8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Enthält Daten von 2020 bis 2024</a:t>
          </a:r>
        </a:p>
      </dgm:t>
    </dgm:pt>
    <dgm:pt modelId="{62B7FA71-0489-410F-BD74-44C59651CD57}" type="parTrans" cxnId="{866E2F15-BD1C-4883-BEF1-2B81C3F9DC9E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7AFA7306-1A08-457D-9DC4-C728D5CF7473}" type="sibTrans" cxnId="{866E2F15-BD1C-4883-BEF1-2B81C3F9DC9E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7AC5CC01-1E24-4617-A57E-2857564FF2CC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Hat direkt mit dem Studium zu tun</a:t>
          </a:r>
        </a:p>
      </dgm:t>
    </dgm:pt>
    <dgm:pt modelId="{634D781D-EE4E-4E92-A2DB-3D7163557523}" type="parTrans" cxnId="{AAD8FEF7-80A5-4E25-8870-4A5838FE47A9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EE9D39A4-7E1A-4EF1-8880-565AB670A1B5}" type="sibTrans" cxnId="{AAD8FEF7-80A5-4E25-8870-4A5838FE47A9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12501B55-C236-4A52-8E40-2B701942DC1E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Gut geeignet für Visualisierungen</a:t>
          </a:r>
        </a:p>
      </dgm:t>
    </dgm:pt>
    <dgm:pt modelId="{36295B8A-6A9E-444D-8783-6C428CA1E650}" type="parTrans" cxnId="{5D6C2B0C-0B31-4869-8A59-6FF6B2BFA429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0A972CA0-3D76-4D2B-BF19-8DD60D4BBCB6}" type="sibTrans" cxnId="{5D6C2B0C-0B31-4869-8A59-6FF6B2BFA429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B191DA45-2165-43A2-AF75-DF66E1E6F20B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Quelle ist vertrauenswürdig</a:t>
          </a:r>
        </a:p>
      </dgm:t>
    </dgm:pt>
    <dgm:pt modelId="{ECA1832F-FA23-4893-9EF3-0FF396B987B0}" type="parTrans" cxnId="{B74CF957-A4E2-438B-9034-11AC4C3A94EE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E3A25F4D-7A67-4BDD-AFA1-68A24E0012C7}" type="sibTrans" cxnId="{B74CF957-A4E2-438B-9034-11AC4C3A94EE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4AF42190-7FCA-4739-9596-69FAC6065C69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Gute Kategorisierung</a:t>
          </a:r>
        </a:p>
      </dgm:t>
    </dgm:pt>
    <dgm:pt modelId="{E37E3600-47D2-4DF4-8EBD-7B819D2B174E}" type="parTrans" cxnId="{B4FFD0BE-52F9-4C05-B8C2-B1F429997698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B18C9BBC-37D8-4CC6-B218-DDBF395E5BB6}" type="sibTrans" cxnId="{B4FFD0BE-52F9-4C05-B8C2-B1F429997698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42997B7C-69FD-4A26-B629-1F86354DDF4B}">
      <dgm:prSet/>
      <dgm:spPr/>
      <dgm:t>
        <a:bodyPr/>
        <a:lstStyle/>
        <a:p>
          <a:r>
            <a:rPr lang="en-US" err="1">
              <a:solidFill>
                <a:schemeClr val="tx1"/>
              </a:solidFill>
              <a:latin typeface="Arial Rounded MT Bold" panose="020F0704030504030204" pitchFamily="34" charset="0"/>
            </a:rPr>
            <a:t>Enthält</a:t>
          </a:r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US" err="1">
              <a:solidFill>
                <a:schemeClr val="tx1"/>
              </a:solidFill>
              <a:latin typeface="Arial Rounded MT Bold" panose="020F0704030504030204" pitchFamily="34" charset="0"/>
            </a:rPr>
            <a:t>über</a:t>
          </a:r>
          <a:r>
            <a:rPr lang="en-US">
              <a:solidFill>
                <a:schemeClr val="tx1"/>
              </a:solidFill>
              <a:latin typeface="Arial Rounded MT Bold" panose="020F0704030504030204" pitchFamily="34" charset="0"/>
            </a:rPr>
            <a:t> 14.000 </a:t>
          </a:r>
          <a:r>
            <a:rPr lang="en-US" err="1">
              <a:solidFill>
                <a:schemeClr val="tx1"/>
              </a:solidFill>
              <a:latin typeface="Arial Rounded MT Bold" panose="020F0704030504030204" pitchFamily="34" charset="0"/>
            </a:rPr>
            <a:t>Einträge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2523760A-5071-4863-B306-D9637A9FB807}" type="parTrans" cxnId="{3E745A00-2FE5-4537-8AC4-8B86868990B6}">
      <dgm:prSet/>
      <dgm:spPr/>
      <dgm:t>
        <a:bodyPr/>
        <a:lstStyle/>
        <a:p>
          <a:endParaRPr lang="de-DE"/>
        </a:p>
      </dgm:t>
    </dgm:pt>
    <dgm:pt modelId="{0B84AED5-B294-45F4-A056-CF96860EBE0B}" type="sibTrans" cxnId="{3E745A00-2FE5-4537-8AC4-8B86868990B6}">
      <dgm:prSet/>
      <dgm:spPr/>
      <dgm:t>
        <a:bodyPr/>
        <a:lstStyle/>
        <a:p>
          <a:endParaRPr lang="de-DE"/>
        </a:p>
      </dgm:t>
    </dgm:pt>
    <dgm:pt modelId="{51554B1A-7DCD-4928-B7EA-B5976984F6BA}" type="pres">
      <dgm:prSet presAssocID="{D9C4EF60-D2F2-4418-A9A5-B296FE903535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6E4542E7-7DB3-44F8-8AFC-9457C77D8124}" type="pres">
      <dgm:prSet presAssocID="{5B41F900-3217-4999-B318-7AD77F402D94}" presName="thickLine" presStyleLbl="alignNode1" presStyleIdx="0" presStyleCnt="7"/>
      <dgm:spPr/>
    </dgm:pt>
    <dgm:pt modelId="{C0DD5135-B3C7-4059-959D-3B94C9B0505D}" type="pres">
      <dgm:prSet presAssocID="{5B41F900-3217-4999-B318-7AD77F402D94}" presName="horz1" presStyleCnt="0"/>
      <dgm:spPr/>
    </dgm:pt>
    <dgm:pt modelId="{5805D804-CDF3-4CBB-B8A3-ED9C4E76FBD9}" type="pres">
      <dgm:prSet presAssocID="{5B41F900-3217-4999-B318-7AD77F402D94}" presName="tx1" presStyleLbl="revTx" presStyleIdx="0" presStyleCnt="7"/>
      <dgm:spPr/>
      <dgm:t>
        <a:bodyPr/>
        <a:lstStyle/>
        <a:p>
          <a:endParaRPr lang="de-DE"/>
        </a:p>
      </dgm:t>
    </dgm:pt>
    <dgm:pt modelId="{F44CE3E6-F86F-4FB0-805B-A95AD56F7FEF}" type="pres">
      <dgm:prSet presAssocID="{5B41F900-3217-4999-B318-7AD77F402D94}" presName="vert1" presStyleCnt="0"/>
      <dgm:spPr/>
    </dgm:pt>
    <dgm:pt modelId="{C55984DC-5B04-4551-90A6-7B84B4AD59A9}" type="pres">
      <dgm:prSet presAssocID="{050E01AF-70ED-4908-8E30-3F850C6CB3C8}" presName="thickLine" presStyleLbl="alignNode1" presStyleIdx="1" presStyleCnt="7"/>
      <dgm:spPr/>
    </dgm:pt>
    <dgm:pt modelId="{856124D6-2B5F-4BBF-939F-62FA6A501B8E}" type="pres">
      <dgm:prSet presAssocID="{050E01AF-70ED-4908-8E30-3F850C6CB3C8}" presName="horz1" presStyleCnt="0"/>
      <dgm:spPr/>
    </dgm:pt>
    <dgm:pt modelId="{DFD09B90-28E7-40D5-9C4C-2FB7ED0DB571}" type="pres">
      <dgm:prSet presAssocID="{050E01AF-70ED-4908-8E30-3F850C6CB3C8}" presName="tx1" presStyleLbl="revTx" presStyleIdx="1" presStyleCnt="7"/>
      <dgm:spPr/>
      <dgm:t>
        <a:bodyPr/>
        <a:lstStyle/>
        <a:p>
          <a:endParaRPr lang="de-DE"/>
        </a:p>
      </dgm:t>
    </dgm:pt>
    <dgm:pt modelId="{4F576FD4-D712-4402-8009-413FD28421CA}" type="pres">
      <dgm:prSet presAssocID="{050E01AF-70ED-4908-8E30-3F850C6CB3C8}" presName="vert1" presStyleCnt="0"/>
      <dgm:spPr/>
    </dgm:pt>
    <dgm:pt modelId="{F9BEA145-A2AD-42B4-8E30-53D35989029A}" type="pres">
      <dgm:prSet presAssocID="{7AC5CC01-1E24-4617-A57E-2857564FF2CC}" presName="thickLine" presStyleLbl="alignNode1" presStyleIdx="2" presStyleCnt="7"/>
      <dgm:spPr/>
    </dgm:pt>
    <dgm:pt modelId="{BB5B40D2-E0E5-4162-9366-7555CFBF2496}" type="pres">
      <dgm:prSet presAssocID="{7AC5CC01-1E24-4617-A57E-2857564FF2CC}" presName="horz1" presStyleCnt="0"/>
      <dgm:spPr/>
    </dgm:pt>
    <dgm:pt modelId="{55FBFDDF-5D01-444E-ABCB-EC9A18F7C9A7}" type="pres">
      <dgm:prSet presAssocID="{7AC5CC01-1E24-4617-A57E-2857564FF2CC}" presName="tx1" presStyleLbl="revTx" presStyleIdx="2" presStyleCnt="7"/>
      <dgm:spPr/>
      <dgm:t>
        <a:bodyPr/>
        <a:lstStyle/>
        <a:p>
          <a:endParaRPr lang="de-DE"/>
        </a:p>
      </dgm:t>
    </dgm:pt>
    <dgm:pt modelId="{A1E9D3C7-9E9C-42A2-A76E-4C0504AE6032}" type="pres">
      <dgm:prSet presAssocID="{7AC5CC01-1E24-4617-A57E-2857564FF2CC}" presName="vert1" presStyleCnt="0"/>
      <dgm:spPr/>
    </dgm:pt>
    <dgm:pt modelId="{459B3BE5-5FCE-4DD5-86C7-A33099CC78D3}" type="pres">
      <dgm:prSet presAssocID="{12501B55-C236-4A52-8E40-2B701942DC1E}" presName="thickLine" presStyleLbl="alignNode1" presStyleIdx="3" presStyleCnt="7"/>
      <dgm:spPr/>
    </dgm:pt>
    <dgm:pt modelId="{16E1B006-DC17-4EFF-9FE4-6CEEE6EAC138}" type="pres">
      <dgm:prSet presAssocID="{12501B55-C236-4A52-8E40-2B701942DC1E}" presName="horz1" presStyleCnt="0"/>
      <dgm:spPr/>
    </dgm:pt>
    <dgm:pt modelId="{7C865129-31A6-470E-A8ED-5C6830D7F09E}" type="pres">
      <dgm:prSet presAssocID="{12501B55-C236-4A52-8E40-2B701942DC1E}" presName="tx1" presStyleLbl="revTx" presStyleIdx="3" presStyleCnt="7"/>
      <dgm:spPr/>
      <dgm:t>
        <a:bodyPr/>
        <a:lstStyle/>
        <a:p>
          <a:endParaRPr lang="de-DE"/>
        </a:p>
      </dgm:t>
    </dgm:pt>
    <dgm:pt modelId="{D6631EF2-CFF7-4A6F-83B2-C754B47E5F8C}" type="pres">
      <dgm:prSet presAssocID="{12501B55-C236-4A52-8E40-2B701942DC1E}" presName="vert1" presStyleCnt="0"/>
      <dgm:spPr/>
    </dgm:pt>
    <dgm:pt modelId="{599EF476-7950-487A-BA9D-ECAEEEBC125A}" type="pres">
      <dgm:prSet presAssocID="{B191DA45-2165-43A2-AF75-DF66E1E6F20B}" presName="thickLine" presStyleLbl="alignNode1" presStyleIdx="4" presStyleCnt="7"/>
      <dgm:spPr/>
    </dgm:pt>
    <dgm:pt modelId="{08B63812-1C72-46BB-B4B3-57F0C992B8D9}" type="pres">
      <dgm:prSet presAssocID="{B191DA45-2165-43A2-AF75-DF66E1E6F20B}" presName="horz1" presStyleCnt="0"/>
      <dgm:spPr/>
    </dgm:pt>
    <dgm:pt modelId="{A6C0BC18-AE46-4D04-9181-A69F34454AEB}" type="pres">
      <dgm:prSet presAssocID="{B191DA45-2165-43A2-AF75-DF66E1E6F20B}" presName="tx1" presStyleLbl="revTx" presStyleIdx="4" presStyleCnt="7"/>
      <dgm:spPr/>
      <dgm:t>
        <a:bodyPr/>
        <a:lstStyle/>
        <a:p>
          <a:endParaRPr lang="de-DE"/>
        </a:p>
      </dgm:t>
    </dgm:pt>
    <dgm:pt modelId="{B1B5910E-F8BE-4B0F-BD2C-2458CBCB755B}" type="pres">
      <dgm:prSet presAssocID="{B191DA45-2165-43A2-AF75-DF66E1E6F20B}" presName="vert1" presStyleCnt="0"/>
      <dgm:spPr/>
    </dgm:pt>
    <dgm:pt modelId="{76CEFBAD-C101-455E-8E25-4383C933D6F3}" type="pres">
      <dgm:prSet presAssocID="{4AF42190-7FCA-4739-9596-69FAC6065C69}" presName="thickLine" presStyleLbl="alignNode1" presStyleIdx="5" presStyleCnt="7"/>
      <dgm:spPr/>
    </dgm:pt>
    <dgm:pt modelId="{B7F9857F-446D-46F4-8006-37EC628049F1}" type="pres">
      <dgm:prSet presAssocID="{4AF42190-7FCA-4739-9596-69FAC6065C69}" presName="horz1" presStyleCnt="0"/>
      <dgm:spPr/>
    </dgm:pt>
    <dgm:pt modelId="{50F29AB5-877F-472F-A587-39707A654CD2}" type="pres">
      <dgm:prSet presAssocID="{4AF42190-7FCA-4739-9596-69FAC6065C69}" presName="tx1" presStyleLbl="revTx" presStyleIdx="5" presStyleCnt="7"/>
      <dgm:spPr/>
      <dgm:t>
        <a:bodyPr/>
        <a:lstStyle/>
        <a:p>
          <a:endParaRPr lang="de-DE"/>
        </a:p>
      </dgm:t>
    </dgm:pt>
    <dgm:pt modelId="{289BA14F-04C7-4F92-9500-BA33E5869825}" type="pres">
      <dgm:prSet presAssocID="{4AF42190-7FCA-4739-9596-69FAC6065C69}" presName="vert1" presStyleCnt="0"/>
      <dgm:spPr/>
    </dgm:pt>
    <dgm:pt modelId="{23271B3F-C628-4185-BD13-EAD01D4BD295}" type="pres">
      <dgm:prSet presAssocID="{42997B7C-69FD-4A26-B629-1F86354DDF4B}" presName="thickLine" presStyleLbl="alignNode1" presStyleIdx="6" presStyleCnt="7"/>
      <dgm:spPr/>
    </dgm:pt>
    <dgm:pt modelId="{2DAD3AE6-F9A9-4F29-A2F0-0D8262FADA8A}" type="pres">
      <dgm:prSet presAssocID="{42997B7C-69FD-4A26-B629-1F86354DDF4B}" presName="horz1" presStyleCnt="0"/>
      <dgm:spPr/>
    </dgm:pt>
    <dgm:pt modelId="{8A982EEE-BF8D-4567-BBF3-AEC60CE97895}" type="pres">
      <dgm:prSet presAssocID="{42997B7C-69FD-4A26-B629-1F86354DDF4B}" presName="tx1" presStyleLbl="revTx" presStyleIdx="6" presStyleCnt="7"/>
      <dgm:spPr/>
      <dgm:t>
        <a:bodyPr/>
        <a:lstStyle/>
        <a:p>
          <a:endParaRPr lang="de-DE"/>
        </a:p>
      </dgm:t>
    </dgm:pt>
    <dgm:pt modelId="{D2E3BF13-9A6D-413F-8787-3020755C78E9}" type="pres">
      <dgm:prSet presAssocID="{42997B7C-69FD-4A26-B629-1F86354DDF4B}" presName="vert1" presStyleCnt="0"/>
      <dgm:spPr/>
    </dgm:pt>
  </dgm:ptLst>
  <dgm:cxnLst>
    <dgm:cxn modelId="{D2EEE3F1-26BA-4974-8C23-8EAE67BF9C67}" type="presOf" srcId="{D9C4EF60-D2F2-4418-A9A5-B296FE903535}" destId="{51554B1A-7DCD-4928-B7EA-B5976984F6BA}" srcOrd="0" destOrd="0" presId="urn:microsoft.com/office/officeart/2008/layout/LinedList"/>
    <dgm:cxn modelId="{AAD8FEF7-80A5-4E25-8870-4A5838FE47A9}" srcId="{D9C4EF60-D2F2-4418-A9A5-B296FE903535}" destId="{7AC5CC01-1E24-4617-A57E-2857564FF2CC}" srcOrd="2" destOrd="0" parTransId="{634D781D-EE4E-4E92-A2DB-3D7163557523}" sibTransId="{EE9D39A4-7E1A-4EF1-8880-565AB670A1B5}"/>
    <dgm:cxn modelId="{2C41FA41-C95D-4AB9-95A8-3E08A9A119FA}" type="presOf" srcId="{42997B7C-69FD-4A26-B629-1F86354DDF4B}" destId="{8A982EEE-BF8D-4567-BBF3-AEC60CE97895}" srcOrd="0" destOrd="0" presId="urn:microsoft.com/office/officeart/2008/layout/LinedList"/>
    <dgm:cxn modelId="{F8C721E1-9B40-4A7F-A185-20CF9A58FF18}" type="presOf" srcId="{B191DA45-2165-43A2-AF75-DF66E1E6F20B}" destId="{A6C0BC18-AE46-4D04-9181-A69F34454AEB}" srcOrd="0" destOrd="0" presId="urn:microsoft.com/office/officeart/2008/layout/LinedList"/>
    <dgm:cxn modelId="{CD1DCAC1-BB81-41FA-8465-E8062C2AB76C}" type="presOf" srcId="{050E01AF-70ED-4908-8E30-3F850C6CB3C8}" destId="{DFD09B90-28E7-40D5-9C4C-2FB7ED0DB571}" srcOrd="0" destOrd="0" presId="urn:microsoft.com/office/officeart/2008/layout/LinedList"/>
    <dgm:cxn modelId="{172A6B33-01D7-44B3-BC72-B2BEA93C9433}" srcId="{D9C4EF60-D2F2-4418-A9A5-B296FE903535}" destId="{5B41F900-3217-4999-B318-7AD77F402D94}" srcOrd="0" destOrd="0" parTransId="{F702B0F0-9DA6-4B44-A0E3-40497A798050}" sibTransId="{BDF31CF0-B1C5-4232-94B8-9B95D2922F0C}"/>
    <dgm:cxn modelId="{A7F2F7CF-B303-4FEE-AB0C-CB3FB8557A0C}" type="presOf" srcId="{12501B55-C236-4A52-8E40-2B701942DC1E}" destId="{7C865129-31A6-470E-A8ED-5C6830D7F09E}" srcOrd="0" destOrd="0" presId="urn:microsoft.com/office/officeart/2008/layout/LinedList"/>
    <dgm:cxn modelId="{7B7D1006-6632-47B7-AB03-49F0C37E7169}" type="presOf" srcId="{4AF42190-7FCA-4739-9596-69FAC6065C69}" destId="{50F29AB5-877F-472F-A587-39707A654CD2}" srcOrd="0" destOrd="0" presId="urn:microsoft.com/office/officeart/2008/layout/LinedList"/>
    <dgm:cxn modelId="{866E2F15-BD1C-4883-BEF1-2B81C3F9DC9E}" srcId="{D9C4EF60-D2F2-4418-A9A5-B296FE903535}" destId="{050E01AF-70ED-4908-8E30-3F850C6CB3C8}" srcOrd="1" destOrd="0" parTransId="{62B7FA71-0489-410F-BD74-44C59651CD57}" sibTransId="{7AFA7306-1A08-457D-9DC4-C728D5CF7473}"/>
    <dgm:cxn modelId="{5D6C2B0C-0B31-4869-8A59-6FF6B2BFA429}" srcId="{D9C4EF60-D2F2-4418-A9A5-B296FE903535}" destId="{12501B55-C236-4A52-8E40-2B701942DC1E}" srcOrd="3" destOrd="0" parTransId="{36295B8A-6A9E-444D-8783-6C428CA1E650}" sibTransId="{0A972CA0-3D76-4D2B-BF19-8DD60D4BBCB6}"/>
    <dgm:cxn modelId="{7CD8DA06-4971-4A73-9B30-10A4BFC113A0}" type="presOf" srcId="{5B41F900-3217-4999-B318-7AD77F402D94}" destId="{5805D804-CDF3-4CBB-B8A3-ED9C4E76FBD9}" srcOrd="0" destOrd="0" presId="urn:microsoft.com/office/officeart/2008/layout/LinedList"/>
    <dgm:cxn modelId="{3E745A00-2FE5-4537-8AC4-8B86868990B6}" srcId="{D9C4EF60-D2F2-4418-A9A5-B296FE903535}" destId="{42997B7C-69FD-4A26-B629-1F86354DDF4B}" srcOrd="6" destOrd="0" parTransId="{2523760A-5071-4863-B306-D9637A9FB807}" sibTransId="{0B84AED5-B294-45F4-A056-CF96860EBE0B}"/>
    <dgm:cxn modelId="{B4FFD0BE-52F9-4C05-B8C2-B1F429997698}" srcId="{D9C4EF60-D2F2-4418-A9A5-B296FE903535}" destId="{4AF42190-7FCA-4739-9596-69FAC6065C69}" srcOrd="5" destOrd="0" parTransId="{E37E3600-47D2-4DF4-8EBD-7B819D2B174E}" sibTransId="{B18C9BBC-37D8-4CC6-B218-DDBF395E5BB6}"/>
    <dgm:cxn modelId="{B74CF957-A4E2-438B-9034-11AC4C3A94EE}" srcId="{D9C4EF60-D2F2-4418-A9A5-B296FE903535}" destId="{B191DA45-2165-43A2-AF75-DF66E1E6F20B}" srcOrd="4" destOrd="0" parTransId="{ECA1832F-FA23-4893-9EF3-0FF396B987B0}" sibTransId="{E3A25F4D-7A67-4BDD-AFA1-68A24E0012C7}"/>
    <dgm:cxn modelId="{F3B7F226-739C-4190-9A46-B3BC453323A6}" type="presOf" srcId="{7AC5CC01-1E24-4617-A57E-2857564FF2CC}" destId="{55FBFDDF-5D01-444E-ABCB-EC9A18F7C9A7}" srcOrd="0" destOrd="0" presId="urn:microsoft.com/office/officeart/2008/layout/LinedList"/>
    <dgm:cxn modelId="{1BF083A7-8245-4599-8AD8-ABB0E84F06DB}" type="presParOf" srcId="{51554B1A-7DCD-4928-B7EA-B5976984F6BA}" destId="{6E4542E7-7DB3-44F8-8AFC-9457C77D8124}" srcOrd="0" destOrd="0" presId="urn:microsoft.com/office/officeart/2008/layout/LinedList"/>
    <dgm:cxn modelId="{FB7B1EC5-CC6E-4E5D-BB05-FB2A70898E13}" type="presParOf" srcId="{51554B1A-7DCD-4928-B7EA-B5976984F6BA}" destId="{C0DD5135-B3C7-4059-959D-3B94C9B0505D}" srcOrd="1" destOrd="0" presId="urn:microsoft.com/office/officeart/2008/layout/LinedList"/>
    <dgm:cxn modelId="{9918064C-4E58-4482-8BE4-96CB4BA05063}" type="presParOf" srcId="{C0DD5135-B3C7-4059-959D-3B94C9B0505D}" destId="{5805D804-CDF3-4CBB-B8A3-ED9C4E76FBD9}" srcOrd="0" destOrd="0" presId="urn:microsoft.com/office/officeart/2008/layout/LinedList"/>
    <dgm:cxn modelId="{BC551CED-BB6C-455F-8C58-228C7F8983A7}" type="presParOf" srcId="{C0DD5135-B3C7-4059-959D-3B94C9B0505D}" destId="{F44CE3E6-F86F-4FB0-805B-A95AD56F7FEF}" srcOrd="1" destOrd="0" presId="urn:microsoft.com/office/officeart/2008/layout/LinedList"/>
    <dgm:cxn modelId="{3138FA53-B0B5-43E7-9D9C-780F44C8D800}" type="presParOf" srcId="{51554B1A-7DCD-4928-B7EA-B5976984F6BA}" destId="{C55984DC-5B04-4551-90A6-7B84B4AD59A9}" srcOrd="2" destOrd="0" presId="urn:microsoft.com/office/officeart/2008/layout/LinedList"/>
    <dgm:cxn modelId="{86595C3C-19C6-4806-8141-B506797A7B3C}" type="presParOf" srcId="{51554B1A-7DCD-4928-B7EA-B5976984F6BA}" destId="{856124D6-2B5F-4BBF-939F-62FA6A501B8E}" srcOrd="3" destOrd="0" presId="urn:microsoft.com/office/officeart/2008/layout/LinedList"/>
    <dgm:cxn modelId="{F4A96CDD-94FF-4F2B-B28C-07B25C54C46F}" type="presParOf" srcId="{856124D6-2B5F-4BBF-939F-62FA6A501B8E}" destId="{DFD09B90-28E7-40D5-9C4C-2FB7ED0DB571}" srcOrd="0" destOrd="0" presId="urn:microsoft.com/office/officeart/2008/layout/LinedList"/>
    <dgm:cxn modelId="{71D53379-58F9-4982-87F4-FF22CBD9EE01}" type="presParOf" srcId="{856124D6-2B5F-4BBF-939F-62FA6A501B8E}" destId="{4F576FD4-D712-4402-8009-413FD28421CA}" srcOrd="1" destOrd="0" presId="urn:microsoft.com/office/officeart/2008/layout/LinedList"/>
    <dgm:cxn modelId="{6BEDD455-446F-4751-948C-EE8A9E92687B}" type="presParOf" srcId="{51554B1A-7DCD-4928-B7EA-B5976984F6BA}" destId="{F9BEA145-A2AD-42B4-8E30-53D35989029A}" srcOrd="4" destOrd="0" presId="urn:microsoft.com/office/officeart/2008/layout/LinedList"/>
    <dgm:cxn modelId="{2223949A-F901-4B12-A6DD-573C6D23EBA7}" type="presParOf" srcId="{51554B1A-7DCD-4928-B7EA-B5976984F6BA}" destId="{BB5B40D2-E0E5-4162-9366-7555CFBF2496}" srcOrd="5" destOrd="0" presId="urn:microsoft.com/office/officeart/2008/layout/LinedList"/>
    <dgm:cxn modelId="{DA561831-ED55-4342-ACFC-D17790BB987A}" type="presParOf" srcId="{BB5B40D2-E0E5-4162-9366-7555CFBF2496}" destId="{55FBFDDF-5D01-444E-ABCB-EC9A18F7C9A7}" srcOrd="0" destOrd="0" presId="urn:microsoft.com/office/officeart/2008/layout/LinedList"/>
    <dgm:cxn modelId="{2F965717-D6B7-470D-9E98-C7833BA5804B}" type="presParOf" srcId="{BB5B40D2-E0E5-4162-9366-7555CFBF2496}" destId="{A1E9D3C7-9E9C-42A2-A76E-4C0504AE6032}" srcOrd="1" destOrd="0" presId="urn:microsoft.com/office/officeart/2008/layout/LinedList"/>
    <dgm:cxn modelId="{C937FECE-BAC7-4696-93FA-7376C2D01C99}" type="presParOf" srcId="{51554B1A-7DCD-4928-B7EA-B5976984F6BA}" destId="{459B3BE5-5FCE-4DD5-86C7-A33099CC78D3}" srcOrd="6" destOrd="0" presId="urn:microsoft.com/office/officeart/2008/layout/LinedList"/>
    <dgm:cxn modelId="{20070BA0-033D-4328-97DA-D7A3DC538E63}" type="presParOf" srcId="{51554B1A-7DCD-4928-B7EA-B5976984F6BA}" destId="{16E1B006-DC17-4EFF-9FE4-6CEEE6EAC138}" srcOrd="7" destOrd="0" presId="urn:microsoft.com/office/officeart/2008/layout/LinedList"/>
    <dgm:cxn modelId="{B9835A40-CB89-46C9-8B1F-4BCE12CF4330}" type="presParOf" srcId="{16E1B006-DC17-4EFF-9FE4-6CEEE6EAC138}" destId="{7C865129-31A6-470E-A8ED-5C6830D7F09E}" srcOrd="0" destOrd="0" presId="urn:microsoft.com/office/officeart/2008/layout/LinedList"/>
    <dgm:cxn modelId="{4EA563BD-9F22-4089-AF1F-D77DAF164932}" type="presParOf" srcId="{16E1B006-DC17-4EFF-9FE4-6CEEE6EAC138}" destId="{D6631EF2-CFF7-4A6F-83B2-C754B47E5F8C}" srcOrd="1" destOrd="0" presId="urn:microsoft.com/office/officeart/2008/layout/LinedList"/>
    <dgm:cxn modelId="{3A8207CE-7060-4ACF-91F4-6113CD09EFBB}" type="presParOf" srcId="{51554B1A-7DCD-4928-B7EA-B5976984F6BA}" destId="{599EF476-7950-487A-BA9D-ECAEEEBC125A}" srcOrd="8" destOrd="0" presId="urn:microsoft.com/office/officeart/2008/layout/LinedList"/>
    <dgm:cxn modelId="{EA3E7695-6826-4071-B0D6-7DFA883C7DA7}" type="presParOf" srcId="{51554B1A-7DCD-4928-B7EA-B5976984F6BA}" destId="{08B63812-1C72-46BB-B4B3-57F0C992B8D9}" srcOrd="9" destOrd="0" presId="urn:microsoft.com/office/officeart/2008/layout/LinedList"/>
    <dgm:cxn modelId="{80CAEFA8-4E5B-483A-9D43-BD9C5E859BD4}" type="presParOf" srcId="{08B63812-1C72-46BB-B4B3-57F0C992B8D9}" destId="{A6C0BC18-AE46-4D04-9181-A69F34454AEB}" srcOrd="0" destOrd="0" presId="urn:microsoft.com/office/officeart/2008/layout/LinedList"/>
    <dgm:cxn modelId="{DBF91D89-CC2A-42D5-8299-A85B70994848}" type="presParOf" srcId="{08B63812-1C72-46BB-B4B3-57F0C992B8D9}" destId="{B1B5910E-F8BE-4B0F-BD2C-2458CBCB755B}" srcOrd="1" destOrd="0" presId="urn:microsoft.com/office/officeart/2008/layout/LinedList"/>
    <dgm:cxn modelId="{3E59F4B8-CC46-4542-837F-0A5563176CE8}" type="presParOf" srcId="{51554B1A-7DCD-4928-B7EA-B5976984F6BA}" destId="{76CEFBAD-C101-455E-8E25-4383C933D6F3}" srcOrd="10" destOrd="0" presId="urn:microsoft.com/office/officeart/2008/layout/LinedList"/>
    <dgm:cxn modelId="{67FA568C-BF48-4810-8CE2-68FD3667DEFF}" type="presParOf" srcId="{51554B1A-7DCD-4928-B7EA-B5976984F6BA}" destId="{B7F9857F-446D-46F4-8006-37EC628049F1}" srcOrd="11" destOrd="0" presId="urn:microsoft.com/office/officeart/2008/layout/LinedList"/>
    <dgm:cxn modelId="{F5CB3B82-F6F8-4B0E-B52A-7B5AB39B4FEC}" type="presParOf" srcId="{B7F9857F-446D-46F4-8006-37EC628049F1}" destId="{50F29AB5-877F-472F-A587-39707A654CD2}" srcOrd="0" destOrd="0" presId="urn:microsoft.com/office/officeart/2008/layout/LinedList"/>
    <dgm:cxn modelId="{6ABAFD7E-64E4-4BE4-AEE0-167EE82E91D2}" type="presParOf" srcId="{B7F9857F-446D-46F4-8006-37EC628049F1}" destId="{289BA14F-04C7-4F92-9500-BA33E5869825}" srcOrd="1" destOrd="0" presId="urn:microsoft.com/office/officeart/2008/layout/LinedList"/>
    <dgm:cxn modelId="{1021785B-4FFD-4E0F-B573-021642203143}" type="presParOf" srcId="{51554B1A-7DCD-4928-B7EA-B5976984F6BA}" destId="{23271B3F-C628-4185-BD13-EAD01D4BD295}" srcOrd="12" destOrd="0" presId="urn:microsoft.com/office/officeart/2008/layout/LinedList"/>
    <dgm:cxn modelId="{9A5F72B0-1796-48BB-86DA-7FDD67141895}" type="presParOf" srcId="{51554B1A-7DCD-4928-B7EA-B5976984F6BA}" destId="{2DAD3AE6-F9A9-4F29-A2F0-0D8262FADA8A}" srcOrd="13" destOrd="0" presId="urn:microsoft.com/office/officeart/2008/layout/LinedList"/>
    <dgm:cxn modelId="{A35F2BA3-4C49-48A8-B299-A98A0C0ADD78}" type="presParOf" srcId="{2DAD3AE6-F9A9-4F29-A2F0-0D8262FADA8A}" destId="{8A982EEE-BF8D-4567-BBF3-AEC60CE97895}" srcOrd="0" destOrd="0" presId="urn:microsoft.com/office/officeart/2008/layout/LinedList"/>
    <dgm:cxn modelId="{D1781B3F-D701-4A9D-A7EE-5E1E0D70E0B8}" type="presParOf" srcId="{2DAD3AE6-F9A9-4F29-A2F0-0D8262FADA8A}" destId="{D2E3BF13-9A6D-413F-8787-3020755C78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2D4042-0A3C-4D15-A131-83240599CD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1_2" csCatId="accent1" phldr="1"/>
      <dgm:spPr/>
      <dgm:t>
        <a:bodyPr/>
        <a:lstStyle/>
        <a:p>
          <a:endParaRPr lang="en-US"/>
        </a:p>
      </dgm:t>
    </dgm:pt>
    <dgm:pt modelId="{A472DF0D-4AEA-4A47-98A9-14235B6A7666}">
      <dgm:prSet/>
      <dgm:spPr/>
      <dgm:t>
        <a:bodyPr/>
        <a:lstStyle/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Orange</a:t>
          </a:r>
        </a:p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Data Mining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DD6E9122-1D78-460C-8058-68F027729EBF}" type="parTrans" cxnId="{019D2147-B5F2-45B7-9DC6-16F9D48D7E12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A8B8EF57-D01E-4911-9C29-59ACF2152283}" type="sibTrans" cxnId="{019D2147-B5F2-45B7-9DC6-16F9D48D7E12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F1178A69-81D5-42F7-B4D2-5AAA3C8BB8FA}">
      <dgm:prSet/>
      <dgm:spPr/>
      <dgm:t>
        <a:bodyPr/>
        <a:lstStyle/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Open Source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84C2537F-04BD-4FA1-B5BD-A1803674ABA2}" type="parTrans" cxnId="{EADBD2CA-7F9F-4277-A1BC-2C4337F28052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E50C3A96-FFC9-4B3A-A96D-0C3EC77FC9F0}" type="sibTrans" cxnId="{EADBD2CA-7F9F-4277-A1BC-2C4337F28052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3B21D0B7-FBD5-41EE-A32B-8899FFD8F897}">
      <dgm:prSet/>
      <dgm:spPr/>
      <dgm:t>
        <a:bodyPr/>
        <a:lstStyle/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Gute </a:t>
          </a:r>
        </a:p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Visualisierungen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EADB2E86-AEA6-412B-B22A-C6099777C3EC}" type="parTrans" cxnId="{8CE5BB20-5ABA-4C23-BD13-7063C718C0BF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07A4A503-AC56-4181-BA13-2FF5C65A2809}" type="sibTrans" cxnId="{8CE5BB20-5ABA-4C23-BD13-7063C718C0BF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74DF2D17-05FB-4C01-A194-C776482983BA}">
      <dgm:prSet/>
      <dgm:spPr/>
      <dgm:t>
        <a:bodyPr/>
        <a:lstStyle/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Einfacher</a:t>
          </a:r>
        </a:p>
        <a:p>
          <a:pPr>
            <a:defRPr cap="all"/>
          </a:pPr>
          <a:r>
            <a:rPr lang="de-DE">
              <a:solidFill>
                <a:schemeClr val="tx1"/>
              </a:solidFill>
              <a:latin typeface="Arial Rounded MT Bold" panose="020F0704030504030204" pitchFamily="34" charset="0"/>
            </a:rPr>
            <a:t>Umgang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5C9E683C-E7B8-4035-9461-6A70B27C0F2B}" type="parTrans" cxnId="{511CE0B0-97C1-498A-BD9C-5D2105EB7F3D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070E7AED-A547-4CB2-9D05-D1D70D09075D}" type="sibTrans" cxnId="{511CE0B0-97C1-498A-BD9C-5D2105EB7F3D}">
      <dgm:prSet/>
      <dgm:spPr/>
      <dgm:t>
        <a:bodyPr/>
        <a:lstStyle/>
        <a:p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9F84F2B8-5CC8-4A74-959C-DD3A45EF83FB}" type="pres">
      <dgm:prSet presAssocID="{AB2D4042-0A3C-4D15-A131-83240599CD3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8CC271F-04C9-455F-98CE-F77E4403B02C}" type="pres">
      <dgm:prSet presAssocID="{A472DF0D-4AEA-4A47-98A9-14235B6A7666}" presName="compNode" presStyleCnt="0"/>
      <dgm:spPr/>
    </dgm:pt>
    <dgm:pt modelId="{CBB9AEB0-D5DF-4E91-AE3C-E1ED1DF58D00}" type="pres">
      <dgm:prSet presAssocID="{A472DF0D-4AEA-4A47-98A9-14235B6A7666}" presName="iconBgRect" presStyleLbl="bgShp" presStyleIdx="0" presStyleCnt="4"/>
      <dgm:spPr/>
    </dgm:pt>
    <dgm:pt modelId="{99614FAC-4263-4FEC-9C67-F6264BC35A1B}" type="pres">
      <dgm:prSet presAssocID="{A472DF0D-4AEA-4A47-98A9-14235B6A7666}" presName="iconRect" presStyleLbl="nod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de-DE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C3BBBE7-8E0F-4F23-80F3-C4583FB23E20}" type="pres">
      <dgm:prSet presAssocID="{A472DF0D-4AEA-4A47-98A9-14235B6A7666}" presName="spaceRect" presStyleCnt="0"/>
      <dgm:spPr/>
    </dgm:pt>
    <dgm:pt modelId="{290431D0-3832-4F2E-A51D-767DFB04B210}" type="pres">
      <dgm:prSet presAssocID="{A472DF0D-4AEA-4A47-98A9-14235B6A7666}" presName="textRect" presStyleLbl="revTx" presStyleIdx="0" presStyleCnt="4" custScaleX="131271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227068A3-DCDF-4A68-97FE-A7C802D6F4CA}" type="pres">
      <dgm:prSet presAssocID="{A8B8EF57-D01E-4911-9C29-59ACF2152283}" presName="sibTrans" presStyleCnt="0"/>
      <dgm:spPr/>
    </dgm:pt>
    <dgm:pt modelId="{152045FC-A34B-44AC-A6D9-5CE8E6B58E8F}" type="pres">
      <dgm:prSet presAssocID="{F1178A69-81D5-42F7-B4D2-5AAA3C8BB8FA}" presName="compNode" presStyleCnt="0"/>
      <dgm:spPr/>
    </dgm:pt>
    <dgm:pt modelId="{C87DF158-EFF8-40AD-9C98-D460DDFEB40D}" type="pres">
      <dgm:prSet presAssocID="{F1178A69-81D5-42F7-B4D2-5AAA3C8BB8FA}" presName="iconBgRect" presStyleLbl="bgShp" presStyleIdx="1" presStyleCnt="4" custLinFactNeighborX="1292"/>
      <dgm:spPr/>
    </dgm:pt>
    <dgm:pt modelId="{C008EBC1-33F4-4F39-9675-2E1670DE184D}" type="pres">
      <dgm:prSet presAssocID="{F1178A69-81D5-42F7-B4D2-5AAA3C8BB8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ünzen mit einfarbiger Füllung"/>
        </a:ext>
      </dgm:extLst>
    </dgm:pt>
    <dgm:pt modelId="{E868B54E-E46C-4EB5-B8EC-C9FE5953C476}" type="pres">
      <dgm:prSet presAssocID="{F1178A69-81D5-42F7-B4D2-5AAA3C8BB8FA}" presName="spaceRect" presStyleCnt="0"/>
      <dgm:spPr/>
    </dgm:pt>
    <dgm:pt modelId="{F73F6A1E-5307-4303-9A7E-37AD8E3384CC}" type="pres">
      <dgm:prSet presAssocID="{F1178A69-81D5-42F7-B4D2-5AAA3C8BB8FA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8937B3D9-636A-4A65-ABEB-08D6A42B864E}" type="pres">
      <dgm:prSet presAssocID="{E50C3A96-FFC9-4B3A-A96D-0C3EC77FC9F0}" presName="sibTrans" presStyleCnt="0"/>
      <dgm:spPr/>
    </dgm:pt>
    <dgm:pt modelId="{8DEC02DC-BC8D-4336-B14E-CCA091E9AFB9}" type="pres">
      <dgm:prSet presAssocID="{3B21D0B7-FBD5-41EE-A32B-8899FFD8F897}" presName="compNode" presStyleCnt="0"/>
      <dgm:spPr/>
    </dgm:pt>
    <dgm:pt modelId="{9EC797D5-FEA2-43A8-B768-101604C6F095}" type="pres">
      <dgm:prSet presAssocID="{3B21D0B7-FBD5-41EE-A32B-8899FFD8F897}" presName="iconBgRect" presStyleLbl="bgShp" presStyleIdx="2" presStyleCnt="4"/>
      <dgm:spPr/>
    </dgm:pt>
    <dgm:pt modelId="{7395046C-6FB5-4129-8751-F53172FF7F8C}" type="pres">
      <dgm:prSet presAssocID="{3B21D0B7-FBD5-41EE-A32B-8899FFD8F8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äsentation mit Kreisdiagramm mit einfarbiger Füllung"/>
        </a:ext>
      </dgm:extLst>
    </dgm:pt>
    <dgm:pt modelId="{801EA983-AD63-487A-A850-565BEA2FD09C}" type="pres">
      <dgm:prSet presAssocID="{3B21D0B7-FBD5-41EE-A32B-8899FFD8F897}" presName="spaceRect" presStyleCnt="0"/>
      <dgm:spPr/>
    </dgm:pt>
    <dgm:pt modelId="{C97212B2-71A4-46FD-9878-DD37D83E3AA5}" type="pres">
      <dgm:prSet presAssocID="{3B21D0B7-FBD5-41EE-A32B-8899FFD8F897}" presName="textRect" presStyleLbl="revTx" presStyleIdx="2" presStyleCnt="4" custScaleX="133670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B66C50EB-3A41-4558-A730-AE07DA9F4A6A}" type="pres">
      <dgm:prSet presAssocID="{07A4A503-AC56-4181-BA13-2FF5C65A2809}" presName="sibTrans" presStyleCnt="0"/>
      <dgm:spPr/>
    </dgm:pt>
    <dgm:pt modelId="{167E999C-C630-4E09-B76A-8F113290A19F}" type="pres">
      <dgm:prSet presAssocID="{74DF2D17-05FB-4C01-A194-C776482983BA}" presName="compNode" presStyleCnt="0"/>
      <dgm:spPr/>
    </dgm:pt>
    <dgm:pt modelId="{EE542A35-1A85-4841-AFFA-67EC560E5846}" type="pres">
      <dgm:prSet presAssocID="{74DF2D17-05FB-4C01-A194-C776482983BA}" presName="iconBgRect" presStyleLbl="bgShp" presStyleIdx="3" presStyleCnt="4"/>
      <dgm:spPr/>
    </dgm:pt>
    <dgm:pt modelId="{45659F8D-505C-4013-8D8B-D7E7F056D341}" type="pres">
      <dgm:prSet presAssocID="{74DF2D17-05FB-4C01-A194-C776482983B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de-DE"/>
        </a:p>
      </dgm:t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D61A7342-F6EA-43D2-8ABF-E6B03B72F005}" type="pres">
      <dgm:prSet presAssocID="{74DF2D17-05FB-4C01-A194-C776482983BA}" presName="spaceRect" presStyleCnt="0"/>
      <dgm:spPr/>
    </dgm:pt>
    <dgm:pt modelId="{02094940-7C04-416A-80EA-F909D3891D6D}" type="pres">
      <dgm:prSet presAssocID="{74DF2D17-05FB-4C01-A194-C776482983BA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8C47070-9550-4836-AF88-9D37E647ECB9}" type="presOf" srcId="{74DF2D17-05FB-4C01-A194-C776482983BA}" destId="{02094940-7C04-416A-80EA-F909D3891D6D}" srcOrd="0" destOrd="0" presId="urn:microsoft.com/office/officeart/2018/5/layout/IconCircleLabelList"/>
    <dgm:cxn modelId="{511CE0B0-97C1-498A-BD9C-5D2105EB7F3D}" srcId="{AB2D4042-0A3C-4D15-A131-83240599CD34}" destId="{74DF2D17-05FB-4C01-A194-C776482983BA}" srcOrd="3" destOrd="0" parTransId="{5C9E683C-E7B8-4035-9461-6A70B27C0F2B}" sibTransId="{070E7AED-A547-4CB2-9D05-D1D70D09075D}"/>
    <dgm:cxn modelId="{8CE5BB20-5ABA-4C23-BD13-7063C718C0BF}" srcId="{AB2D4042-0A3C-4D15-A131-83240599CD34}" destId="{3B21D0B7-FBD5-41EE-A32B-8899FFD8F897}" srcOrd="2" destOrd="0" parTransId="{EADB2E86-AEA6-412B-B22A-C6099777C3EC}" sibTransId="{07A4A503-AC56-4181-BA13-2FF5C65A2809}"/>
    <dgm:cxn modelId="{019D2147-B5F2-45B7-9DC6-16F9D48D7E12}" srcId="{AB2D4042-0A3C-4D15-A131-83240599CD34}" destId="{A472DF0D-4AEA-4A47-98A9-14235B6A7666}" srcOrd="0" destOrd="0" parTransId="{DD6E9122-1D78-460C-8058-68F027729EBF}" sibTransId="{A8B8EF57-D01E-4911-9C29-59ACF2152283}"/>
    <dgm:cxn modelId="{0C84FFE8-79B7-41B4-AF85-4495B30B7338}" type="presOf" srcId="{F1178A69-81D5-42F7-B4D2-5AAA3C8BB8FA}" destId="{F73F6A1E-5307-4303-9A7E-37AD8E3384CC}" srcOrd="0" destOrd="0" presId="urn:microsoft.com/office/officeart/2018/5/layout/IconCircleLabelList"/>
    <dgm:cxn modelId="{ACA41086-AEE5-4676-9C0A-8E7DB1B01474}" type="presOf" srcId="{3B21D0B7-FBD5-41EE-A32B-8899FFD8F897}" destId="{C97212B2-71A4-46FD-9878-DD37D83E3AA5}" srcOrd="0" destOrd="0" presId="urn:microsoft.com/office/officeart/2018/5/layout/IconCircleLabelList"/>
    <dgm:cxn modelId="{EADBD2CA-7F9F-4277-A1BC-2C4337F28052}" srcId="{AB2D4042-0A3C-4D15-A131-83240599CD34}" destId="{F1178A69-81D5-42F7-B4D2-5AAA3C8BB8FA}" srcOrd="1" destOrd="0" parTransId="{84C2537F-04BD-4FA1-B5BD-A1803674ABA2}" sibTransId="{E50C3A96-FFC9-4B3A-A96D-0C3EC77FC9F0}"/>
    <dgm:cxn modelId="{89D12097-13BD-4396-927C-3EDA407907E3}" type="presOf" srcId="{AB2D4042-0A3C-4D15-A131-83240599CD34}" destId="{9F84F2B8-5CC8-4A74-959C-DD3A45EF83FB}" srcOrd="0" destOrd="0" presId="urn:microsoft.com/office/officeart/2018/5/layout/IconCircleLabelList"/>
    <dgm:cxn modelId="{5A32D830-3C65-445F-9031-9D88BCCABCDE}" type="presOf" srcId="{A472DF0D-4AEA-4A47-98A9-14235B6A7666}" destId="{290431D0-3832-4F2E-A51D-767DFB04B210}" srcOrd="0" destOrd="0" presId="urn:microsoft.com/office/officeart/2018/5/layout/IconCircleLabelList"/>
    <dgm:cxn modelId="{C5DBD526-6A4F-4337-AE91-CEBE457C6C4F}" type="presParOf" srcId="{9F84F2B8-5CC8-4A74-959C-DD3A45EF83FB}" destId="{58CC271F-04C9-455F-98CE-F77E4403B02C}" srcOrd="0" destOrd="0" presId="urn:microsoft.com/office/officeart/2018/5/layout/IconCircleLabelList"/>
    <dgm:cxn modelId="{F6767BAE-C79A-441D-B624-CA407FE5CD91}" type="presParOf" srcId="{58CC271F-04C9-455F-98CE-F77E4403B02C}" destId="{CBB9AEB0-D5DF-4E91-AE3C-E1ED1DF58D00}" srcOrd="0" destOrd="0" presId="urn:microsoft.com/office/officeart/2018/5/layout/IconCircleLabelList"/>
    <dgm:cxn modelId="{CAE8DD87-D6D9-475E-A6FA-1744B97ADCFF}" type="presParOf" srcId="{58CC271F-04C9-455F-98CE-F77E4403B02C}" destId="{99614FAC-4263-4FEC-9C67-F6264BC35A1B}" srcOrd="1" destOrd="0" presId="urn:microsoft.com/office/officeart/2018/5/layout/IconCircleLabelList"/>
    <dgm:cxn modelId="{5F9A67C8-FCD6-4624-8922-5055C3247677}" type="presParOf" srcId="{58CC271F-04C9-455F-98CE-F77E4403B02C}" destId="{CC3BBBE7-8E0F-4F23-80F3-C4583FB23E20}" srcOrd="2" destOrd="0" presId="urn:microsoft.com/office/officeart/2018/5/layout/IconCircleLabelList"/>
    <dgm:cxn modelId="{26AC7C09-EAE3-4BAF-AE47-52FEF6691097}" type="presParOf" srcId="{58CC271F-04C9-455F-98CE-F77E4403B02C}" destId="{290431D0-3832-4F2E-A51D-767DFB04B210}" srcOrd="3" destOrd="0" presId="urn:microsoft.com/office/officeart/2018/5/layout/IconCircleLabelList"/>
    <dgm:cxn modelId="{0CE3801E-F614-4040-971B-C1D4C8F788EC}" type="presParOf" srcId="{9F84F2B8-5CC8-4A74-959C-DD3A45EF83FB}" destId="{227068A3-DCDF-4A68-97FE-A7C802D6F4CA}" srcOrd="1" destOrd="0" presId="urn:microsoft.com/office/officeart/2018/5/layout/IconCircleLabelList"/>
    <dgm:cxn modelId="{55D18EA1-CD6C-47D8-B865-A337A784096E}" type="presParOf" srcId="{9F84F2B8-5CC8-4A74-959C-DD3A45EF83FB}" destId="{152045FC-A34B-44AC-A6D9-5CE8E6B58E8F}" srcOrd="2" destOrd="0" presId="urn:microsoft.com/office/officeart/2018/5/layout/IconCircleLabelList"/>
    <dgm:cxn modelId="{5DFF42A2-C8D4-4A6C-AB65-77134B9FCD0C}" type="presParOf" srcId="{152045FC-A34B-44AC-A6D9-5CE8E6B58E8F}" destId="{C87DF158-EFF8-40AD-9C98-D460DDFEB40D}" srcOrd="0" destOrd="0" presId="urn:microsoft.com/office/officeart/2018/5/layout/IconCircleLabelList"/>
    <dgm:cxn modelId="{58EBB8CE-57BE-4C5C-9956-2DEB540D50AF}" type="presParOf" srcId="{152045FC-A34B-44AC-A6D9-5CE8E6B58E8F}" destId="{C008EBC1-33F4-4F39-9675-2E1670DE184D}" srcOrd="1" destOrd="0" presId="urn:microsoft.com/office/officeart/2018/5/layout/IconCircleLabelList"/>
    <dgm:cxn modelId="{17285DDA-956A-48B5-81F7-41A9E6218065}" type="presParOf" srcId="{152045FC-A34B-44AC-A6D9-5CE8E6B58E8F}" destId="{E868B54E-E46C-4EB5-B8EC-C9FE5953C476}" srcOrd="2" destOrd="0" presId="urn:microsoft.com/office/officeart/2018/5/layout/IconCircleLabelList"/>
    <dgm:cxn modelId="{430435C8-6CD2-4991-863B-2BF948EDEE41}" type="presParOf" srcId="{152045FC-A34B-44AC-A6D9-5CE8E6B58E8F}" destId="{F73F6A1E-5307-4303-9A7E-37AD8E3384CC}" srcOrd="3" destOrd="0" presId="urn:microsoft.com/office/officeart/2018/5/layout/IconCircleLabelList"/>
    <dgm:cxn modelId="{C467D14D-8C5B-46BF-B66F-337A10AE20E2}" type="presParOf" srcId="{9F84F2B8-5CC8-4A74-959C-DD3A45EF83FB}" destId="{8937B3D9-636A-4A65-ABEB-08D6A42B864E}" srcOrd="3" destOrd="0" presId="urn:microsoft.com/office/officeart/2018/5/layout/IconCircleLabelList"/>
    <dgm:cxn modelId="{4D354A52-9170-4434-8B82-714CE5DA8F34}" type="presParOf" srcId="{9F84F2B8-5CC8-4A74-959C-DD3A45EF83FB}" destId="{8DEC02DC-BC8D-4336-B14E-CCA091E9AFB9}" srcOrd="4" destOrd="0" presId="urn:microsoft.com/office/officeart/2018/5/layout/IconCircleLabelList"/>
    <dgm:cxn modelId="{295E3F15-74A1-46AD-857F-D60047AED850}" type="presParOf" srcId="{8DEC02DC-BC8D-4336-B14E-CCA091E9AFB9}" destId="{9EC797D5-FEA2-43A8-B768-101604C6F095}" srcOrd="0" destOrd="0" presId="urn:microsoft.com/office/officeart/2018/5/layout/IconCircleLabelList"/>
    <dgm:cxn modelId="{57266C44-0987-4F23-96EE-FF19244DD427}" type="presParOf" srcId="{8DEC02DC-BC8D-4336-B14E-CCA091E9AFB9}" destId="{7395046C-6FB5-4129-8751-F53172FF7F8C}" srcOrd="1" destOrd="0" presId="urn:microsoft.com/office/officeart/2018/5/layout/IconCircleLabelList"/>
    <dgm:cxn modelId="{28E39DBB-3589-49BA-9D63-F46EF9EBDDC2}" type="presParOf" srcId="{8DEC02DC-BC8D-4336-B14E-CCA091E9AFB9}" destId="{801EA983-AD63-487A-A850-565BEA2FD09C}" srcOrd="2" destOrd="0" presId="urn:microsoft.com/office/officeart/2018/5/layout/IconCircleLabelList"/>
    <dgm:cxn modelId="{5F5A92BB-9AE5-4A79-8C93-33877CFDE312}" type="presParOf" srcId="{8DEC02DC-BC8D-4336-B14E-CCA091E9AFB9}" destId="{C97212B2-71A4-46FD-9878-DD37D83E3AA5}" srcOrd="3" destOrd="0" presId="urn:microsoft.com/office/officeart/2018/5/layout/IconCircleLabelList"/>
    <dgm:cxn modelId="{A3FF50E0-6C95-48FB-84E7-B4FD2B02684F}" type="presParOf" srcId="{9F84F2B8-5CC8-4A74-959C-DD3A45EF83FB}" destId="{B66C50EB-3A41-4558-A730-AE07DA9F4A6A}" srcOrd="5" destOrd="0" presId="urn:microsoft.com/office/officeart/2018/5/layout/IconCircleLabelList"/>
    <dgm:cxn modelId="{7C6F4079-5DA1-40A9-89B3-21E8A0E431D5}" type="presParOf" srcId="{9F84F2B8-5CC8-4A74-959C-DD3A45EF83FB}" destId="{167E999C-C630-4E09-B76A-8F113290A19F}" srcOrd="6" destOrd="0" presId="urn:microsoft.com/office/officeart/2018/5/layout/IconCircleLabelList"/>
    <dgm:cxn modelId="{628F9783-CB27-4E7C-BB6D-E242BAC1AF96}" type="presParOf" srcId="{167E999C-C630-4E09-B76A-8F113290A19F}" destId="{EE542A35-1A85-4841-AFFA-67EC560E5846}" srcOrd="0" destOrd="0" presId="urn:microsoft.com/office/officeart/2018/5/layout/IconCircleLabelList"/>
    <dgm:cxn modelId="{43F0F92E-0286-477E-B948-275A14142833}" type="presParOf" srcId="{167E999C-C630-4E09-B76A-8F113290A19F}" destId="{45659F8D-505C-4013-8D8B-D7E7F056D341}" srcOrd="1" destOrd="0" presId="urn:microsoft.com/office/officeart/2018/5/layout/IconCircleLabelList"/>
    <dgm:cxn modelId="{7B04B179-F462-4D37-8974-EDAB1DEEB9E1}" type="presParOf" srcId="{167E999C-C630-4E09-B76A-8F113290A19F}" destId="{D61A7342-F6EA-43D2-8ABF-E6B03B72F005}" srcOrd="2" destOrd="0" presId="urn:microsoft.com/office/officeart/2018/5/layout/IconCircleLabelList"/>
    <dgm:cxn modelId="{A58FAFBD-0308-4F1E-B906-F522313B668A}" type="presParOf" srcId="{167E999C-C630-4E09-B76A-8F113290A19F}" destId="{02094940-7C04-416A-80EA-F909D3891D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542E7-7DB3-44F8-8AFC-9457C77D8124}">
      <dsp:nvSpPr>
        <dsp:cNvPr id="0" name=""/>
        <dsp:cNvSpPr/>
      </dsp:nvSpPr>
      <dsp:spPr>
        <a:xfrm>
          <a:off x="0" y="560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5D804-CDF3-4CBB-B8A3-ED9C4E76FBD9}">
      <dsp:nvSpPr>
        <dsp:cNvPr id="0" name=""/>
        <dsp:cNvSpPr/>
      </dsp:nvSpPr>
      <dsp:spPr>
        <a:xfrm>
          <a:off x="0" y="560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Datensatz von Kaggle</a:t>
          </a:r>
        </a:p>
      </dsp:txBody>
      <dsp:txXfrm>
        <a:off x="0" y="560"/>
        <a:ext cx="4869180" cy="655377"/>
      </dsp:txXfrm>
    </dsp:sp>
    <dsp:sp modelId="{C55984DC-5B04-4551-90A6-7B84B4AD59A9}">
      <dsp:nvSpPr>
        <dsp:cNvPr id="0" name=""/>
        <dsp:cNvSpPr/>
      </dsp:nvSpPr>
      <dsp:spPr>
        <a:xfrm>
          <a:off x="0" y="655937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09B90-28E7-40D5-9C4C-2FB7ED0DB571}">
      <dsp:nvSpPr>
        <dsp:cNvPr id="0" name=""/>
        <dsp:cNvSpPr/>
      </dsp:nvSpPr>
      <dsp:spPr>
        <a:xfrm>
          <a:off x="0" y="655937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Enthält Daten von 2020 bis 2024</a:t>
          </a:r>
        </a:p>
      </dsp:txBody>
      <dsp:txXfrm>
        <a:off x="0" y="655937"/>
        <a:ext cx="4869180" cy="655377"/>
      </dsp:txXfrm>
    </dsp:sp>
    <dsp:sp modelId="{F9BEA145-A2AD-42B4-8E30-53D35989029A}">
      <dsp:nvSpPr>
        <dsp:cNvPr id="0" name=""/>
        <dsp:cNvSpPr/>
      </dsp:nvSpPr>
      <dsp:spPr>
        <a:xfrm>
          <a:off x="0" y="1311315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BFDDF-5D01-444E-ABCB-EC9A18F7C9A7}">
      <dsp:nvSpPr>
        <dsp:cNvPr id="0" name=""/>
        <dsp:cNvSpPr/>
      </dsp:nvSpPr>
      <dsp:spPr>
        <a:xfrm>
          <a:off x="0" y="1311315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Hat direkt mit dem Studium zu tun</a:t>
          </a:r>
        </a:p>
      </dsp:txBody>
      <dsp:txXfrm>
        <a:off x="0" y="1311315"/>
        <a:ext cx="4869180" cy="655377"/>
      </dsp:txXfrm>
    </dsp:sp>
    <dsp:sp modelId="{459B3BE5-5FCE-4DD5-86C7-A33099CC78D3}">
      <dsp:nvSpPr>
        <dsp:cNvPr id="0" name=""/>
        <dsp:cNvSpPr/>
      </dsp:nvSpPr>
      <dsp:spPr>
        <a:xfrm>
          <a:off x="0" y="1966693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65129-31A6-470E-A8ED-5C6830D7F09E}">
      <dsp:nvSpPr>
        <dsp:cNvPr id="0" name=""/>
        <dsp:cNvSpPr/>
      </dsp:nvSpPr>
      <dsp:spPr>
        <a:xfrm>
          <a:off x="0" y="1966693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Gut geeignet für Visualisierungen</a:t>
          </a:r>
        </a:p>
      </dsp:txBody>
      <dsp:txXfrm>
        <a:off x="0" y="1966693"/>
        <a:ext cx="4869180" cy="655377"/>
      </dsp:txXfrm>
    </dsp:sp>
    <dsp:sp modelId="{599EF476-7950-487A-BA9D-ECAEEEBC125A}">
      <dsp:nvSpPr>
        <dsp:cNvPr id="0" name=""/>
        <dsp:cNvSpPr/>
      </dsp:nvSpPr>
      <dsp:spPr>
        <a:xfrm>
          <a:off x="0" y="2622070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0BC18-AE46-4D04-9181-A69F34454AEB}">
      <dsp:nvSpPr>
        <dsp:cNvPr id="0" name=""/>
        <dsp:cNvSpPr/>
      </dsp:nvSpPr>
      <dsp:spPr>
        <a:xfrm>
          <a:off x="0" y="2622070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Quelle ist vertrauenswürdig</a:t>
          </a:r>
        </a:p>
      </dsp:txBody>
      <dsp:txXfrm>
        <a:off x="0" y="2622070"/>
        <a:ext cx="4869180" cy="655377"/>
      </dsp:txXfrm>
    </dsp:sp>
    <dsp:sp modelId="{76CEFBAD-C101-455E-8E25-4383C933D6F3}">
      <dsp:nvSpPr>
        <dsp:cNvPr id="0" name=""/>
        <dsp:cNvSpPr/>
      </dsp:nvSpPr>
      <dsp:spPr>
        <a:xfrm>
          <a:off x="0" y="3277448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29AB5-877F-472F-A587-39707A654CD2}">
      <dsp:nvSpPr>
        <dsp:cNvPr id="0" name=""/>
        <dsp:cNvSpPr/>
      </dsp:nvSpPr>
      <dsp:spPr>
        <a:xfrm>
          <a:off x="0" y="3277448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Gute Kategorisierung</a:t>
          </a:r>
        </a:p>
      </dsp:txBody>
      <dsp:txXfrm>
        <a:off x="0" y="3277448"/>
        <a:ext cx="4869180" cy="655377"/>
      </dsp:txXfrm>
    </dsp:sp>
    <dsp:sp modelId="{23271B3F-C628-4185-BD13-EAD01D4BD295}">
      <dsp:nvSpPr>
        <dsp:cNvPr id="0" name=""/>
        <dsp:cNvSpPr/>
      </dsp:nvSpPr>
      <dsp:spPr>
        <a:xfrm>
          <a:off x="0" y="3932826"/>
          <a:ext cx="4869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82EEE-BF8D-4567-BBF3-AEC60CE97895}">
      <dsp:nvSpPr>
        <dsp:cNvPr id="0" name=""/>
        <dsp:cNvSpPr/>
      </dsp:nvSpPr>
      <dsp:spPr>
        <a:xfrm>
          <a:off x="0" y="3932826"/>
          <a:ext cx="4869180" cy="655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err="1">
              <a:solidFill>
                <a:schemeClr val="tx1"/>
              </a:solidFill>
              <a:latin typeface="Arial Rounded MT Bold" panose="020F0704030504030204" pitchFamily="34" charset="0"/>
            </a:rPr>
            <a:t>Enthält</a:t>
          </a: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 </a:t>
          </a:r>
          <a:r>
            <a:rPr lang="en-US" sz="2200" kern="1200" err="1">
              <a:solidFill>
                <a:schemeClr val="tx1"/>
              </a:solidFill>
              <a:latin typeface="Arial Rounded MT Bold" panose="020F0704030504030204" pitchFamily="34" charset="0"/>
            </a:rPr>
            <a:t>über</a:t>
          </a:r>
          <a:r>
            <a:rPr lang="en-US" sz="2200" kern="1200">
              <a:solidFill>
                <a:schemeClr val="tx1"/>
              </a:solidFill>
              <a:latin typeface="Arial Rounded MT Bold" panose="020F0704030504030204" pitchFamily="34" charset="0"/>
            </a:rPr>
            <a:t> 14.000 </a:t>
          </a:r>
          <a:r>
            <a:rPr lang="en-US" sz="2200" kern="1200" err="1">
              <a:solidFill>
                <a:schemeClr val="tx1"/>
              </a:solidFill>
              <a:latin typeface="Arial Rounded MT Bold" panose="020F0704030504030204" pitchFamily="34" charset="0"/>
            </a:rPr>
            <a:t>Einträge</a:t>
          </a:r>
          <a:endParaRPr lang="en-US" sz="22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0" y="3932826"/>
        <a:ext cx="4869180" cy="655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AEB0-D5DF-4E91-AE3C-E1ED1DF58D00}">
      <dsp:nvSpPr>
        <dsp:cNvPr id="0" name=""/>
        <dsp:cNvSpPr/>
      </dsp:nvSpPr>
      <dsp:spPr>
        <a:xfrm>
          <a:off x="1368489" y="3872"/>
          <a:ext cx="1181782" cy="1181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14FAC-4263-4FEC-9C67-F6264BC35A1B}">
      <dsp:nvSpPr>
        <dsp:cNvPr id="0" name=""/>
        <dsp:cNvSpPr/>
      </dsp:nvSpPr>
      <dsp:spPr>
        <a:xfrm>
          <a:off x="1620344" y="255727"/>
          <a:ext cx="678071" cy="678071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431D0-3832-4F2E-A51D-767DFB04B210}">
      <dsp:nvSpPr>
        <dsp:cNvPr id="0" name=""/>
        <dsp:cNvSpPr/>
      </dsp:nvSpPr>
      <dsp:spPr>
        <a:xfrm>
          <a:off x="687792" y="1553750"/>
          <a:ext cx="25431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Orange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Data Mining</a:t>
          </a:r>
          <a:endParaRPr lang="en-US" sz="19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687792" y="1553750"/>
        <a:ext cx="2543176" cy="720000"/>
      </dsp:txXfrm>
    </dsp:sp>
    <dsp:sp modelId="{C87DF158-EFF8-40AD-9C98-D460DDFEB40D}">
      <dsp:nvSpPr>
        <dsp:cNvPr id="0" name=""/>
        <dsp:cNvSpPr/>
      </dsp:nvSpPr>
      <dsp:spPr>
        <a:xfrm>
          <a:off x="3963056" y="3872"/>
          <a:ext cx="1181782" cy="1181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8EBC1-33F4-4F39-9675-2E1670DE184D}">
      <dsp:nvSpPr>
        <dsp:cNvPr id="0" name=""/>
        <dsp:cNvSpPr/>
      </dsp:nvSpPr>
      <dsp:spPr>
        <a:xfrm>
          <a:off x="4199643" y="255727"/>
          <a:ext cx="678071" cy="678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F6A1E-5307-4303-9A7E-37AD8E3384CC}">
      <dsp:nvSpPr>
        <dsp:cNvPr id="0" name=""/>
        <dsp:cNvSpPr/>
      </dsp:nvSpPr>
      <dsp:spPr>
        <a:xfrm>
          <a:off x="3570005" y="1553750"/>
          <a:ext cx="19373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Open Source</a:t>
          </a:r>
          <a:endParaRPr lang="en-US" sz="19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3570005" y="1553750"/>
        <a:ext cx="1937348" cy="720000"/>
      </dsp:txXfrm>
    </dsp:sp>
    <dsp:sp modelId="{9EC797D5-FEA2-43A8-B768-101604C6F095}">
      <dsp:nvSpPr>
        <dsp:cNvPr id="0" name=""/>
        <dsp:cNvSpPr/>
      </dsp:nvSpPr>
      <dsp:spPr>
        <a:xfrm>
          <a:off x="1368489" y="2758088"/>
          <a:ext cx="1181782" cy="1181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5046C-6FB5-4129-8751-F53172FF7F8C}">
      <dsp:nvSpPr>
        <dsp:cNvPr id="0" name=""/>
        <dsp:cNvSpPr/>
      </dsp:nvSpPr>
      <dsp:spPr>
        <a:xfrm>
          <a:off x="1620344" y="3009943"/>
          <a:ext cx="678071" cy="678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212B2-71A4-46FD-9878-DD37D83E3AA5}">
      <dsp:nvSpPr>
        <dsp:cNvPr id="0" name=""/>
        <dsp:cNvSpPr/>
      </dsp:nvSpPr>
      <dsp:spPr>
        <a:xfrm>
          <a:off x="664554" y="4307966"/>
          <a:ext cx="25896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Gute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Visualisierungen</a:t>
          </a:r>
          <a:endParaRPr lang="en-US" sz="19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664554" y="4307966"/>
        <a:ext cx="2589653" cy="720000"/>
      </dsp:txXfrm>
    </dsp:sp>
    <dsp:sp modelId="{EE542A35-1A85-4841-AFFA-67EC560E5846}">
      <dsp:nvSpPr>
        <dsp:cNvPr id="0" name=""/>
        <dsp:cNvSpPr/>
      </dsp:nvSpPr>
      <dsp:spPr>
        <a:xfrm>
          <a:off x="3971026" y="2758088"/>
          <a:ext cx="1181782" cy="1181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59F8D-505C-4013-8D8B-D7E7F056D341}">
      <dsp:nvSpPr>
        <dsp:cNvPr id="0" name=""/>
        <dsp:cNvSpPr/>
      </dsp:nvSpPr>
      <dsp:spPr>
        <a:xfrm>
          <a:off x="4222881" y="3009943"/>
          <a:ext cx="678071" cy="678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94940-7C04-416A-80EA-F909D3891D6D}">
      <dsp:nvSpPr>
        <dsp:cNvPr id="0" name=""/>
        <dsp:cNvSpPr/>
      </dsp:nvSpPr>
      <dsp:spPr>
        <a:xfrm>
          <a:off x="3593243" y="4307966"/>
          <a:ext cx="19373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Einfacher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900" kern="1200">
              <a:solidFill>
                <a:schemeClr val="tx1"/>
              </a:solidFill>
              <a:latin typeface="Arial Rounded MT Bold" panose="020F0704030504030204" pitchFamily="34" charset="0"/>
            </a:rPr>
            <a:t>Umgang</a:t>
          </a:r>
          <a:endParaRPr lang="en-US" sz="19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3593243" y="4307966"/>
        <a:ext cx="193734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12B93-7B3F-4B59-B3E3-3CE00FF1B2A4}" type="datetimeFigureOut">
              <a:t>06.05.2024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2E2FA-8835-44ED-B5CC-CC9CA76E17C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64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e4ee22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8e4ee22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95af6e4c4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95af6e4c4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2D67E2-AB83-EC33-7232-A63806E32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871B50-BC15-5036-863C-4F6CD9CEF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0EECD-E50D-94AE-8D74-24F93711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457EA1-7B61-5EDC-8789-BE976245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501059-0CC1-1B17-1017-FB977C69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2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2E1AC-F1B4-1F44-D737-0F656A81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DD513B-EC05-9C4F-549E-B0F6FCC7E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710A6B-9122-D493-D036-018FDB66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6FE65C-FF19-9CA7-8654-FBF36E31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49F6E5-5BB7-5E22-A261-B3FF550F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44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C998C5E-CDB9-E607-7A68-60174F91D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0A77EC-A44F-04DC-55F7-A60FF37BC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6BB79D-797E-4ED6-B561-07F7E9B99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655B6C-D9EC-3621-0291-2EF04E53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0592DB-81A7-6E74-5CDE-98E7E7C9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0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86C17-F4BC-763C-3B0F-33EF9A05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B39485-2FF4-9F51-6E41-F81E75E1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E2E6A-BB69-626E-498A-BF02C970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8A9EE1-9CFB-691C-C773-3D154938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A7E560-97C7-6968-0ABF-02C741D8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473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6FFFD-E5BB-4D55-BBBA-96DB802E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BA7E79-839E-5FD9-08F7-3DE629AE9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976518-F169-4677-7F6B-442F1545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98ED42-A622-D809-E10E-A065B521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3B74D4-5EB4-856C-F1B7-CC127C5A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40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28CD4-9FAE-A848-DC74-65E6ED7A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A7250-51CF-A742-B7D5-C95D21F00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DA2F9E-E5B2-D5E9-5C45-9D15978B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C71BFE-5357-C8EE-1EAC-EB8FE235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9C298-87B9-CAD9-9DDC-005EBB2D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AFF71C-1162-92E2-3FA6-1553573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97680-DD8B-63B2-B9A5-3363872B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558959-7BEF-1FB7-2186-31F681FE8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5A49DF-C9F5-CC46-0BFC-F92B811DE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2A0E19-F434-066D-3479-021A0FB58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DCEE86-FBD6-48DC-27BE-842EBAA29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D604C1-F26C-5EF0-4F03-168E6CAE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FD408B-A229-1B4D-F8D6-F6563A10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C9C49D-8304-A2B1-3FAC-88CF5E79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41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931EE-4E32-34FF-8D64-6A0F68C7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CB8077-9D67-C3FF-4D35-069A8F43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DC326B-9151-FDF0-B069-D1292A6D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FEEC9C-78D1-21BA-65A0-533FEE57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72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DE931F-F7B9-4A2F-9B0C-9284109C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27116C-1EBF-C89F-9F3F-AA6B2E5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198795-AE95-F818-13BA-84F5230A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5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E10B7-FDFF-A8A9-F3C2-0D635E96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0B0C76-843E-4E18-E388-39342D4D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339534-4093-BC2E-8B67-22F140F29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030EAC-86F2-C830-3624-D97AFE86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B728D9-68D6-25C6-992B-B9AAD47E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701142-EF76-BAC6-D62F-647DE29B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90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A7A48-B2A2-3070-A052-D4B71A9F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E8C8402-B2C2-EA12-2488-A1703A3DD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4BE60F-90F7-ACF0-8043-C8452BEBF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9A9BF-7C7B-5C75-D92A-83625D22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69B8A7-E88D-9829-73FE-C6E64FE9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DC3650-9383-3FDE-A621-28D87F3A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87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0AF28A-31B6-9D60-A39D-55395A0B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EE4D8D-B91B-3C7D-B973-E721CE9E9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7722F-23D1-3240-DC73-9DCB6ABCC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3942E-1F07-4C37-8BDA-D8D05A96CA1E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64750A-C40B-D0CC-C41C-A647B1B00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50592-AA3C-49CF-6287-EFC8F219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DE53FD-5348-422A-A1AF-4F3429963B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92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2B61E79-A98C-D81B-1949-4E0567FEC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" r="42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48B0FB6-AACC-0E8E-6227-5917DDBEE2E1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Moderne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Arbeit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Ein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Blick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auf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Gehälter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Bereich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der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Datenverarbeitung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1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A21B9064-BED0-28D7-BB6B-69294C60C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" t="9091" r="1215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D6CDC8-E5D1-197F-6761-9EE8C2D9E40A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i="0" u="none" strike="noStrike" dirty="0" err="1" smtClean="0">
                <a:effectLst/>
                <a:latin typeface="+mj-lt"/>
                <a:ea typeface="+mj-ea"/>
                <a:cs typeface="+mj-cs"/>
              </a:rPr>
              <a:t>Durchschnitts-gehälter</a:t>
            </a:r>
            <a:r>
              <a:rPr lang="en-US" sz="3200" b="0" i="0" u="none" strike="noStrike" dirty="0" smtClean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200" b="0" i="0" u="none" strike="noStrike" dirty="0" err="1">
                <a:effectLst/>
                <a:latin typeface="+mj-lt"/>
                <a:ea typeface="+mj-ea"/>
                <a:cs typeface="+mj-cs"/>
              </a:rPr>
              <a:t>nach</a:t>
            </a:r>
            <a:r>
              <a:rPr lang="en-US" sz="3200" b="0" i="0" u="none" strike="noStrike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200" b="0" i="0" u="none" strike="noStrike" dirty="0" err="1">
                <a:effectLst/>
                <a:latin typeface="+mj-lt"/>
                <a:ea typeface="+mj-ea"/>
                <a:cs typeface="+mj-cs"/>
              </a:rPr>
              <a:t>Jobkategorie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23802E-AB9E-49BA-1CC0-1250A23931D4}"/>
              </a:ext>
            </a:extLst>
          </p:cNvPr>
          <p:cNvSpPr txBox="1"/>
          <p:nvPr/>
        </p:nvSpPr>
        <p:spPr>
          <a:xfrm>
            <a:off x="7848600" y="4872922"/>
            <a:ext cx="402336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Orange Box Plot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Workflow Orange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917576"/>
          </a:xfrm>
        </p:spPr>
      </p:pic>
    </p:spTree>
    <p:extLst>
      <p:ext uri="{BB962C8B-B14F-4D97-AF65-F5344CB8AC3E}">
        <p14:creationId xmlns:p14="http://schemas.microsoft.com/office/powerpoint/2010/main" val="20259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D6CDC8-E5D1-197F-6761-9EE8C2D9E40A}"/>
              </a:ext>
            </a:extLst>
          </p:cNvPr>
          <p:cNvSpPr txBox="1"/>
          <p:nvPr/>
        </p:nvSpPr>
        <p:spPr>
          <a:xfrm>
            <a:off x="7380407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i="0" u="none" strike="noStrike" dirty="0" err="1" smtClean="0">
                <a:effectLst/>
                <a:latin typeface="+mj-lt"/>
                <a:ea typeface="+mj-ea"/>
                <a:cs typeface="+mj-cs"/>
              </a:rPr>
              <a:t>Durchschnitts-gehälter</a:t>
            </a:r>
            <a:r>
              <a:rPr lang="en-US" sz="3200" b="0" i="0" u="none" strike="noStrike" dirty="0" smtClean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200" b="0" i="0" u="none" strike="noStrike" dirty="0" err="1">
                <a:effectLst/>
                <a:latin typeface="+mj-lt"/>
                <a:ea typeface="+mj-ea"/>
                <a:cs typeface="+mj-cs"/>
              </a:rPr>
              <a:t>nach</a:t>
            </a:r>
            <a:r>
              <a:rPr lang="en-US" sz="3200" b="0" i="0" u="none" strike="noStrike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200" b="0" i="0" u="none" strike="noStrike" dirty="0" err="1">
                <a:effectLst/>
                <a:latin typeface="+mj-lt"/>
                <a:ea typeface="+mj-ea"/>
                <a:cs typeface="+mj-cs"/>
              </a:rPr>
              <a:t>Jobkategorie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23802E-AB9E-49BA-1CC0-1250A23931D4}"/>
              </a:ext>
            </a:extLst>
          </p:cNvPr>
          <p:cNvSpPr txBox="1"/>
          <p:nvPr/>
        </p:nvSpPr>
        <p:spPr>
          <a:xfrm>
            <a:off x="7380408" y="4629234"/>
            <a:ext cx="3973386" cy="148531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Python Box Plot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EFB452-076A-7076-4A2A-A77439CF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4" y="-2894"/>
            <a:ext cx="6902370" cy="6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D6CDC8-E5D1-197F-6761-9EE8C2D9E40A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0" i="0" u="none" strike="noStrike" dirty="0" err="1">
                <a:effectLst/>
              </a:rPr>
              <a:t>Gehälter</a:t>
            </a:r>
            <a:r>
              <a:rPr lang="en-US" sz="3200" b="0" i="0" u="none" strike="noStrike" dirty="0">
                <a:effectLst/>
              </a:rPr>
              <a:t> </a:t>
            </a:r>
            <a:r>
              <a:rPr lang="en-US" sz="3200" b="0" i="0" u="none" strike="noStrike" dirty="0" err="1">
                <a:effectLst/>
              </a:rPr>
              <a:t>nach</a:t>
            </a:r>
            <a:r>
              <a:rPr lang="en-US" sz="3200" b="0" i="0" u="none" strike="noStrike" dirty="0">
                <a:effectLst/>
              </a:rPr>
              <a:t> </a:t>
            </a:r>
            <a:r>
              <a:rPr lang="en-US" sz="3200" b="0" i="0" u="none" strike="noStrike" dirty="0" err="1">
                <a:effectLst/>
              </a:rPr>
              <a:t>Erfahrungslevel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07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Grafiken, Schrift enthält.&#10;&#10;Beschreibung automatisch generiert.">
            <a:extLst>
              <a:ext uri="{FF2B5EF4-FFF2-40B4-BE49-F238E27FC236}">
                <a16:creationId xmlns:a16="http://schemas.microsoft.com/office/drawing/2014/main" id="{B73D3615-D87E-CA76-2CF7-07393E36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139390"/>
            <a:ext cx="4742993" cy="2573073"/>
          </a:xfrm>
          <a:prstGeom prst="rect">
            <a:avLst/>
          </a:prstGeom>
        </p:spPr>
      </p:pic>
      <p:pic>
        <p:nvPicPr>
          <p:cNvPr id="2" name="Grafik 1" descr="Ein Bild, das Diagramm, Text, Grafiken, Schrift enthält.&#10;&#10;Beschreibung automatisch generiert.">
            <a:extLst>
              <a:ext uri="{FF2B5EF4-FFF2-40B4-BE49-F238E27FC236}">
                <a16:creationId xmlns:a16="http://schemas.microsoft.com/office/drawing/2014/main" id="{8E556CCF-5E7E-6277-22E6-3F4E27F0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2048893"/>
            <a:ext cx="4728015" cy="275406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15615" y="1818060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Orange Kreisdiagramm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3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Gehälter</a:t>
            </a:r>
            <a:r>
              <a:rPr lang="en-US" sz="3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nach</a:t>
            </a:r>
            <a:r>
              <a:rPr lang="en-US" sz="3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Erfahrungslevel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9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Workflow Orange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408"/>
            <a:ext cx="10515600" cy="4060712"/>
          </a:xfrm>
        </p:spPr>
      </p:pic>
    </p:spTree>
    <p:extLst>
      <p:ext uri="{BB962C8B-B14F-4D97-AF65-F5344CB8AC3E}">
        <p14:creationId xmlns:p14="http://schemas.microsoft.com/office/powerpoint/2010/main" val="22190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Diagramm, Software enthält.&#10;&#10;Beschreibung automatisch generiert.">
            <a:extLst>
              <a:ext uri="{FF2B5EF4-FFF2-40B4-BE49-F238E27FC236}">
                <a16:creationId xmlns:a16="http://schemas.microsoft.com/office/drawing/2014/main" id="{61BADC20-92B7-C307-6736-8DA112424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" b="5329"/>
          <a:stretch/>
        </p:blipFill>
        <p:spPr>
          <a:xfrm>
            <a:off x="5441349" y="876300"/>
            <a:ext cx="6034562" cy="4538792"/>
          </a:xfrm>
          <a:prstGeom prst="rect">
            <a:avLst/>
          </a:prstGeom>
          <a:ln>
            <a:noFill/>
          </a:ln>
        </p:spPr>
      </p:pic>
      <p:sp>
        <p:nvSpPr>
          <p:cNvPr id="12" name="Textfeld 11"/>
          <p:cNvSpPr txBox="1"/>
          <p:nvPr/>
        </p:nvSpPr>
        <p:spPr>
          <a:xfrm>
            <a:off x="981075" y="3418260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Orange Kreisdiagramm</a:t>
            </a:r>
          </a:p>
        </p:txBody>
      </p:sp>
      <p:sp>
        <p:nvSpPr>
          <p:cNvPr id="13" name="Titel 5"/>
          <p:cNvSpPr txBox="1">
            <a:spLocks/>
          </p:cNvSpPr>
          <p:nvPr/>
        </p:nvSpPr>
        <p:spPr>
          <a:xfrm>
            <a:off x="981075" y="1917700"/>
            <a:ext cx="405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3200" dirty="0" err="1" smtClean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Gehälter</a:t>
            </a:r>
            <a:r>
              <a:rPr lang="en-US" sz="3200" dirty="0" smtClean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nach</a:t>
            </a:r>
            <a:r>
              <a:rPr lang="en-US" sz="3200" dirty="0" smtClean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Erfahrungslevel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21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D6CDC8-E5D1-197F-6761-9EE8C2D9E40A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Verteilung</a:t>
            </a:r>
            <a:r>
              <a:rPr lang="en-US" sz="5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der </a:t>
            </a:r>
            <a:r>
              <a:rPr lang="en-US" sz="5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durchschnittlichen</a:t>
            </a:r>
            <a:r>
              <a:rPr lang="en-US" sz="5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5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Gehälter</a:t>
            </a:r>
            <a:r>
              <a:rPr lang="en-US" sz="5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5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nach</a:t>
            </a:r>
            <a:r>
              <a:rPr lang="en-US" sz="5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5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Unternehmensstandort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31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Text, Karte, Atlas enthält.&#10;&#10;Beschreibung automatisch generiert.">
            <a:extLst>
              <a:ext uri="{FF2B5EF4-FFF2-40B4-BE49-F238E27FC236}">
                <a16:creationId xmlns:a16="http://schemas.microsoft.com/office/drawing/2014/main" id="{FEC41BDF-74D9-A33A-34ED-7D7F2832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3" y="-1536"/>
            <a:ext cx="11420353" cy="68610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A54D50D-1ACE-6FD8-22BA-6AAF40DC63C8}"/>
              </a:ext>
            </a:extLst>
          </p:cNvPr>
          <p:cNvSpPr txBox="1"/>
          <p:nvPr/>
        </p:nvSpPr>
        <p:spPr>
          <a:xfrm>
            <a:off x="4468942" y="6134852"/>
            <a:ext cx="20159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Mit Qatar - </a:t>
            </a:r>
            <a:r>
              <a:rPr lang="de-DE" dirty="0" smtClean="0"/>
              <a:t>Orange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86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Ein Bild, das Text, Karte, Atlas enthält.&#10;&#10;Beschreibung automatisch generiert.">
            <a:extLst>
              <a:ext uri="{FF2B5EF4-FFF2-40B4-BE49-F238E27FC236}">
                <a16:creationId xmlns:a16="http://schemas.microsoft.com/office/drawing/2014/main" id="{7AE71479-1B76-34F2-FBDD-179AA985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0" y="1532"/>
            <a:ext cx="11372126" cy="68610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A54D50D-1ACE-6FD8-22BA-6AAF40DC63C8}"/>
              </a:ext>
            </a:extLst>
          </p:cNvPr>
          <p:cNvSpPr txBox="1"/>
          <p:nvPr/>
        </p:nvSpPr>
        <p:spPr>
          <a:xfrm>
            <a:off x="4687847" y="6134852"/>
            <a:ext cx="1826075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Ohne Qatar - </a:t>
            </a:r>
            <a:r>
              <a:rPr lang="de-DE" dirty="0" smtClean="0"/>
              <a:t>Orange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3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 descr="Lupe, die sinkende Leistung zeigt">
            <a:extLst>
              <a:ext uri="{FF2B5EF4-FFF2-40B4-BE49-F238E27FC236}">
                <a16:creationId xmlns:a16="http://schemas.microsoft.com/office/drawing/2014/main" id="{94FEB873-7372-EDC7-E1BC-97187BF1E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" r="3344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graphicFrame>
        <p:nvGraphicFramePr>
          <p:cNvPr id="63" name="Textfeld 34">
            <a:extLst>
              <a:ext uri="{FF2B5EF4-FFF2-40B4-BE49-F238E27FC236}">
                <a16:creationId xmlns:a16="http://schemas.microsoft.com/office/drawing/2014/main" id="{6EEF6CCE-786B-DBEB-2EBD-BF17843E1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033078"/>
              </p:ext>
            </p:extLst>
          </p:nvPr>
        </p:nvGraphicFramePr>
        <p:xfrm>
          <a:off x="495300" y="1476755"/>
          <a:ext cx="4869180" cy="458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9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Workflow Orange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2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6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Karte, Atlas enthält.&#10;&#10;Beschreibung automatisch generiert.">
            <a:extLst>
              <a:ext uri="{FF2B5EF4-FFF2-40B4-BE49-F238E27FC236}">
                <a16:creationId xmlns:a16="http://schemas.microsoft.com/office/drawing/2014/main" id="{67598706-F422-3415-F656-7B5C99902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9" y="838"/>
            <a:ext cx="10524741" cy="68530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FA54D50D-1ACE-6FD8-22BA-6AAF40DC63C8}"/>
              </a:ext>
            </a:extLst>
          </p:cNvPr>
          <p:cNvSpPr txBox="1"/>
          <p:nvPr/>
        </p:nvSpPr>
        <p:spPr>
          <a:xfrm>
            <a:off x="1186186" y="5488520"/>
            <a:ext cx="20159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Mit Qatar - </a:t>
            </a:r>
            <a:r>
              <a:rPr lang="de-DE" dirty="0" smtClean="0"/>
              <a:t>Python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08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, Karte enthält.&#10;&#10;Beschreibung automatisch generiert.">
            <a:extLst>
              <a:ext uri="{FF2B5EF4-FFF2-40B4-BE49-F238E27FC236}">
                <a16:creationId xmlns:a16="http://schemas.microsoft.com/office/drawing/2014/main" id="{0C4A3766-3CA1-25D2-2386-CD8EF9FF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1" y="3181"/>
            <a:ext cx="10619772" cy="685163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A54D50D-1ACE-6FD8-22BA-6AAF40DC63C8}"/>
              </a:ext>
            </a:extLst>
          </p:cNvPr>
          <p:cNvSpPr txBox="1"/>
          <p:nvPr/>
        </p:nvSpPr>
        <p:spPr>
          <a:xfrm>
            <a:off x="1327589" y="5514804"/>
            <a:ext cx="18303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Ohne Qatar - </a:t>
            </a:r>
            <a:r>
              <a:rPr lang="de-DE" dirty="0" smtClean="0"/>
              <a:t>Python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78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166C8C-80F5-A96D-7F8F-5AD5B992F4A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smtClean="0">
                <a:latin typeface="+mj-lt"/>
                <a:ea typeface="+mj-ea"/>
                <a:cs typeface="+mj-cs"/>
              </a:rPr>
              <a:t>SWOT- </a:t>
            </a:r>
            <a:r>
              <a:rPr lang="en-US" sz="54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5400" dirty="0">
                <a:latin typeface="+mj-lt"/>
                <a:ea typeface="+mj-ea"/>
                <a:cs typeface="+mj-cs"/>
              </a:rPr>
              <a:t> Orange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Clipart, Smiley, Cartoon enthält.&#10;&#10;Beschreibung automatisch generiert.">
            <a:extLst>
              <a:ext uri="{FF2B5EF4-FFF2-40B4-BE49-F238E27FC236}">
                <a16:creationId xmlns:a16="http://schemas.microsoft.com/office/drawing/2014/main" id="{CE4589BE-1DCB-AEB2-E694-F7C5109C8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1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dirty="0"/>
              <a:t>SWOT Analyse Orange Data Mining</a:t>
            </a:r>
            <a:endParaRPr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5383633" y="3552527"/>
            <a:ext cx="14248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SWOT</a:t>
            </a:r>
            <a:endParaRPr sz="2489" dirty="0"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5764953" y="2764667"/>
            <a:ext cx="582504" cy="580340"/>
            <a:chOff x="898875" y="4399275"/>
            <a:chExt cx="483700" cy="481850"/>
          </a:xfrm>
        </p:grpSpPr>
        <p:sp>
          <p:nvSpPr>
            <p:cNvPr id="154" name="Google Shape;154;p1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6149379" y="1857618"/>
            <a:ext cx="5365225" cy="1877933"/>
            <a:chOff x="4612034" y="1393213"/>
            <a:chExt cx="4023918" cy="1408450"/>
          </a:xfrm>
        </p:grpSpPr>
        <p:sp>
          <p:nvSpPr>
            <p:cNvPr id="163" name="Google Shape;163;p17"/>
            <p:cNvSpPr/>
            <p:nvPr/>
          </p:nvSpPr>
          <p:spPr>
            <a:xfrm>
              <a:off x="4612034" y="1393225"/>
              <a:ext cx="1320894" cy="1320894"/>
            </a:xfrm>
            <a:custGeom>
              <a:avLst/>
              <a:gdLst/>
              <a:ahLst/>
              <a:cxnLst/>
              <a:rect l="l" t="t" r="r" b="b"/>
              <a:pathLst>
                <a:path w="46173" h="46173" extrusionOk="0">
                  <a:moveTo>
                    <a:pt x="0" y="1"/>
                  </a:moveTo>
                  <a:lnTo>
                    <a:pt x="0" y="15907"/>
                  </a:lnTo>
                  <a:cubicBezTo>
                    <a:pt x="16395" y="16622"/>
                    <a:pt x="29563" y="29778"/>
                    <a:pt x="30278" y="46173"/>
                  </a:cubicBezTo>
                  <a:lnTo>
                    <a:pt x="46173" y="46173"/>
                  </a:lnTo>
                  <a:cubicBezTo>
                    <a:pt x="45446" y="21003"/>
                    <a:pt x="25170" y="739"/>
                    <a:pt x="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6237725" y="13932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2267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6237725" y="1776232"/>
              <a:ext cx="2398227" cy="1025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buFont typeface="Arial"/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Wenig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literatur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bzw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informationen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im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Internet.</a:t>
              </a:r>
            </a:p>
            <a:p>
              <a:pPr marL="171450" indent="-171450">
                <a:buFont typeface="Arial"/>
                <a:buChar char="•"/>
              </a:pP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Nicht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viele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Möglichkeiten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bzw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 Plots.</a:t>
              </a:r>
            </a:p>
            <a:p>
              <a:pPr marL="171450" indent="-171450">
                <a:buFont typeface="Arial"/>
                <a:buChar char="•"/>
              </a:pP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keine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Cloud /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mehrere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Nutzer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gleichzeitig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</p:txBody>
        </p:sp>
        <p:cxnSp>
          <p:nvCxnSpPr>
            <p:cNvPr id="166" name="Google Shape;166;p17"/>
            <p:cNvCxnSpPr>
              <a:stCxn id="164" idx="1"/>
            </p:cNvCxnSpPr>
            <p:nvPr/>
          </p:nvCxnSpPr>
          <p:spPr>
            <a:xfrm rot="10800000">
              <a:off x="5138525" y="1608013"/>
              <a:ext cx="1099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" name="Google Shape;167;p17"/>
          <p:cNvGrpSpPr/>
          <p:nvPr/>
        </p:nvGrpSpPr>
        <p:grpSpPr>
          <a:xfrm rot="10800000">
            <a:off x="6988865" y="2518021"/>
            <a:ext cx="420887" cy="383656"/>
            <a:chOff x="3300325" y="335525"/>
            <a:chExt cx="433725" cy="395250"/>
          </a:xfrm>
        </p:grpSpPr>
        <p:sp>
          <p:nvSpPr>
            <p:cNvPr id="168" name="Google Shape;168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</p:grpSp>
      <p:grpSp>
        <p:nvGrpSpPr>
          <p:cNvPr id="170" name="Google Shape;170;p17"/>
          <p:cNvGrpSpPr/>
          <p:nvPr/>
        </p:nvGrpSpPr>
        <p:grpSpPr>
          <a:xfrm>
            <a:off x="281998" y="3725954"/>
            <a:ext cx="5760259" cy="2108454"/>
            <a:chOff x="211497" y="2794465"/>
            <a:chExt cx="4320195" cy="1581340"/>
          </a:xfrm>
        </p:grpSpPr>
        <p:sp>
          <p:nvSpPr>
            <p:cNvPr id="171" name="Google Shape;171;p17"/>
            <p:cNvSpPr/>
            <p:nvPr/>
          </p:nvSpPr>
          <p:spPr>
            <a:xfrm>
              <a:off x="3211113" y="2794465"/>
              <a:ext cx="1320579" cy="1320923"/>
            </a:xfrm>
            <a:custGeom>
              <a:avLst/>
              <a:gdLst/>
              <a:ahLst/>
              <a:cxnLst/>
              <a:rect l="l" t="t" r="r" b="b"/>
              <a:pathLst>
                <a:path w="46162" h="46174" extrusionOk="0">
                  <a:moveTo>
                    <a:pt x="1" y="1"/>
                  </a:moveTo>
                  <a:cubicBezTo>
                    <a:pt x="727" y="25171"/>
                    <a:pt x="21003" y="45435"/>
                    <a:pt x="46161" y="46173"/>
                  </a:cubicBezTo>
                  <a:lnTo>
                    <a:pt x="46161" y="30266"/>
                  </a:lnTo>
                  <a:cubicBezTo>
                    <a:pt x="29778" y="29552"/>
                    <a:pt x="16610" y="16396"/>
                    <a:pt x="1589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102172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2267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211497" y="3625273"/>
              <a:ext cx="3020366" cy="750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Sehr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geeignet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, um Machine-Learning-Modelle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zu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erstellen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  <a:p>
              <a:pPr marL="171450" indent="-171450"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Es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ist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Open Source.</a:t>
              </a:r>
            </a:p>
            <a:p>
              <a:pPr marL="171450" indent="-171450"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Man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kann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sein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eigenes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Workflow für das Unternehmen 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erstellen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  <a:p>
              <a:pPr marL="171450" indent="-171450">
                <a:buChar char="•"/>
              </a:pPr>
              <a:endParaRPr lang="en" sz="1400" dirty="0">
                <a:latin typeface="Fira Sans Extra Condensed Mediu"/>
                <a:ea typeface="Roboto"/>
                <a:cs typeface="Times New Roman"/>
              </a:endParaRPr>
            </a:p>
          </p:txBody>
        </p:sp>
        <p:cxnSp>
          <p:nvCxnSpPr>
            <p:cNvPr id="174" name="Google Shape;174;p17"/>
            <p:cNvCxnSpPr>
              <a:stCxn id="172" idx="3"/>
            </p:cNvCxnSpPr>
            <p:nvPr/>
          </p:nvCxnSpPr>
          <p:spPr>
            <a:xfrm>
              <a:off x="2906325" y="3218325"/>
              <a:ext cx="54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" name="Google Shape;175;p17"/>
          <p:cNvGrpSpPr/>
          <p:nvPr/>
        </p:nvGrpSpPr>
        <p:grpSpPr>
          <a:xfrm>
            <a:off x="4739288" y="4467176"/>
            <a:ext cx="391576" cy="387793"/>
            <a:chOff x="5049725" y="1435050"/>
            <a:chExt cx="486550" cy="481850"/>
          </a:xfrm>
        </p:grpSpPr>
        <p:sp>
          <p:nvSpPr>
            <p:cNvPr id="176" name="Google Shape;176;p17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281998" y="1857633"/>
            <a:ext cx="5760259" cy="1984035"/>
            <a:chOff x="211498" y="1393224"/>
            <a:chExt cx="4320194" cy="1488026"/>
          </a:xfrm>
        </p:grpSpPr>
        <p:sp>
          <p:nvSpPr>
            <p:cNvPr id="181" name="Google Shape;181;p17"/>
            <p:cNvSpPr/>
            <p:nvPr/>
          </p:nvSpPr>
          <p:spPr>
            <a:xfrm>
              <a:off x="3211113" y="1393568"/>
              <a:ext cx="1320579" cy="1320551"/>
            </a:xfrm>
            <a:custGeom>
              <a:avLst/>
              <a:gdLst/>
              <a:ahLst/>
              <a:cxnLst/>
              <a:rect l="l" t="t" r="r" b="b"/>
              <a:pathLst>
                <a:path w="46162" h="46161" extrusionOk="0">
                  <a:moveTo>
                    <a:pt x="46161" y="0"/>
                  </a:moveTo>
                  <a:cubicBezTo>
                    <a:pt x="21003" y="727"/>
                    <a:pt x="727" y="20991"/>
                    <a:pt x="1" y="46161"/>
                  </a:cubicBezTo>
                  <a:lnTo>
                    <a:pt x="15896" y="46161"/>
                  </a:lnTo>
                  <a:cubicBezTo>
                    <a:pt x="16610" y="29766"/>
                    <a:pt x="29778" y="16610"/>
                    <a:pt x="46161" y="15895"/>
                  </a:cubicBezTo>
                  <a:lnTo>
                    <a:pt x="46161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211498" y="1884757"/>
              <a:ext cx="2955257" cy="996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Char char="•"/>
              </a:pPr>
              <a:r>
                <a:rPr lang="en" sz="1400" dirty="0" err="1">
                  <a:solidFill>
                    <a:srgbClr val="434343"/>
                  </a:solidFill>
                  <a:latin typeface="Fira Sans Extra Condensed Mediu"/>
                  <a:ea typeface="Roboto"/>
                  <a:cs typeface="Roboto"/>
                </a:rPr>
                <a:t>Keine</a:t>
              </a:r>
              <a:r>
                <a:rPr lang="en" sz="1400" dirty="0">
                  <a:solidFill>
                    <a:srgbClr val="434343"/>
                  </a:solidFill>
                  <a:latin typeface="Fira Sans Extra Condensed Mediu"/>
                  <a:ea typeface="Roboto"/>
                  <a:cs typeface="Roboto"/>
                </a:rPr>
                <a:t> </a:t>
              </a:r>
              <a:r>
                <a:rPr lang="en" sz="1400" dirty="0" err="1">
                  <a:solidFill>
                    <a:srgbClr val="434343"/>
                  </a:solidFill>
                  <a:latin typeface="Fira Sans Extra Condensed Mediu"/>
                  <a:ea typeface="Roboto"/>
                  <a:cs typeface="Roboto"/>
                </a:rPr>
                <a:t>Programmierkenntnisse</a:t>
              </a:r>
              <a:r>
                <a:rPr lang="en" sz="1400" dirty="0">
                  <a:solidFill>
                    <a:srgbClr val="434343"/>
                  </a:solidFill>
                  <a:latin typeface="Fira Sans Extra Condensed Mediu"/>
                  <a:ea typeface="Roboto"/>
                  <a:cs typeface="Roboto"/>
                </a:rPr>
                <a:t>.</a:t>
              </a:r>
            </a:p>
            <a:p>
              <a:pPr marL="285750" indent="-285750"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Es </a:t>
              </a:r>
              <a:r>
                <a:rPr lang="en" sz="1400" err="1">
                  <a:latin typeface="Fira Sans Extra Condensed Mediu"/>
                  <a:ea typeface="Roboto"/>
                  <a:cs typeface="Times New Roman"/>
                </a:rPr>
                <a:t>ist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Open Source und </a:t>
              </a:r>
              <a:r>
                <a:rPr lang="en" sz="1400" err="1">
                  <a:latin typeface="Fira Sans Extra Condensed Mediu"/>
                  <a:ea typeface="Roboto"/>
                  <a:cs typeface="Times New Roman"/>
                </a:rPr>
                <a:t>kostenlos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  <a:p>
              <a:pPr marL="285750" indent="-285750">
                <a:buChar char="•"/>
              </a:pP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Katalog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mit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allen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Add-ons und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Erklärungen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dazu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  <a:p>
              <a:pPr marL="285750" indent="-285750">
                <a:buChar char="•"/>
              </a:pP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Darstellung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als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Prozess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(Workflow).</a:t>
              </a:r>
            </a:p>
            <a:p>
              <a:pPr marL="285750" indent="-285750">
                <a:buChar char="•"/>
              </a:pP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Übersichtlichkeit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  <a:p>
              <a:pPr marL="285750" indent="-285750">
                <a:buChar char="•"/>
              </a:pP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Interaktiv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1803016" y="1393224"/>
              <a:ext cx="110330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2267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84" name="Google Shape;184;p17"/>
            <p:cNvCxnSpPr>
              <a:stCxn id="183" idx="3"/>
            </p:cNvCxnSpPr>
            <p:nvPr/>
          </p:nvCxnSpPr>
          <p:spPr>
            <a:xfrm>
              <a:off x="2906325" y="1608025"/>
              <a:ext cx="11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5" name="Google Shape;185;p17"/>
          <p:cNvGrpSpPr/>
          <p:nvPr/>
        </p:nvGrpSpPr>
        <p:grpSpPr>
          <a:xfrm>
            <a:off x="4741122" y="2515951"/>
            <a:ext cx="387893" cy="387773"/>
            <a:chOff x="5642475" y="1435075"/>
            <a:chExt cx="481975" cy="481825"/>
          </a:xfrm>
        </p:grpSpPr>
        <p:sp>
          <p:nvSpPr>
            <p:cNvPr id="186" name="Google Shape;186;p17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</p:grpSp>
      <p:grpSp>
        <p:nvGrpSpPr>
          <p:cNvPr id="189" name="Google Shape;189;p17"/>
          <p:cNvGrpSpPr/>
          <p:nvPr/>
        </p:nvGrpSpPr>
        <p:grpSpPr>
          <a:xfrm>
            <a:off x="6149379" y="3725953"/>
            <a:ext cx="5644946" cy="2108452"/>
            <a:chOff x="4612034" y="2794465"/>
            <a:chExt cx="4233709" cy="1581339"/>
          </a:xfrm>
        </p:grpSpPr>
        <p:sp>
          <p:nvSpPr>
            <p:cNvPr id="190" name="Google Shape;190;p17"/>
            <p:cNvSpPr/>
            <p:nvPr/>
          </p:nvSpPr>
          <p:spPr>
            <a:xfrm>
              <a:off x="4612034" y="2794465"/>
              <a:ext cx="1320894" cy="1320923"/>
            </a:xfrm>
            <a:custGeom>
              <a:avLst/>
              <a:gdLst/>
              <a:ahLst/>
              <a:cxnLst/>
              <a:rect l="l" t="t" r="r" b="b"/>
              <a:pathLst>
                <a:path w="46173" h="46174" extrusionOk="0">
                  <a:moveTo>
                    <a:pt x="30278" y="1"/>
                  </a:moveTo>
                  <a:cubicBezTo>
                    <a:pt x="29563" y="16396"/>
                    <a:pt x="16395" y="29552"/>
                    <a:pt x="0" y="30266"/>
                  </a:cubicBezTo>
                  <a:lnTo>
                    <a:pt x="0" y="46173"/>
                  </a:lnTo>
                  <a:cubicBezTo>
                    <a:pt x="25170" y="45435"/>
                    <a:pt x="45446" y="25171"/>
                    <a:pt x="46173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623772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2267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6237725" y="3357608"/>
              <a:ext cx="2608018" cy="1018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 algn="just"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Es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ist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 Open Source und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kostenlos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, das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heißt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,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dass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 es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kein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 Support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gibt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, falls dies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benötigt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  <a:sym typeface="Roboto"/>
                </a:rPr>
                <a:t>wird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  <a:sym typeface="Roboto"/>
                </a:rPr>
                <a:t>.</a:t>
              </a:r>
              <a:endParaRPr lang="en" sz="1400" dirty="0">
                <a:latin typeface="Fira Sans Extra Condensed Mediu"/>
                <a:ea typeface="Roboto"/>
                <a:cs typeface="Times New Roman"/>
              </a:endParaRPr>
            </a:p>
            <a:p>
              <a:pPr marL="285750" indent="-285750" algn="just">
                <a:buChar char="•"/>
              </a:pP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Als Open Source Projekt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sind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Updates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nicht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 </a:t>
              </a:r>
              <a:r>
                <a:rPr lang="en" sz="1400" dirty="0" err="1">
                  <a:latin typeface="Fira Sans Extra Condensed Mediu"/>
                  <a:ea typeface="Roboto"/>
                  <a:cs typeface="Times New Roman"/>
                </a:rPr>
                <a:t>garantiert</a:t>
              </a:r>
              <a:r>
                <a:rPr lang="en" sz="1400" dirty="0">
                  <a:latin typeface="Fira Sans Extra Condensed Mediu"/>
                  <a:ea typeface="Roboto"/>
                  <a:cs typeface="Times New Roman"/>
                </a:rPr>
                <a:t>.</a:t>
              </a:r>
            </a:p>
          </p:txBody>
        </p:sp>
        <p:cxnSp>
          <p:nvCxnSpPr>
            <p:cNvPr id="193" name="Google Shape;193;p17"/>
            <p:cNvCxnSpPr>
              <a:stCxn id="191" idx="1"/>
            </p:cNvCxnSpPr>
            <p:nvPr/>
          </p:nvCxnSpPr>
          <p:spPr>
            <a:xfrm rot="10800000">
              <a:off x="5692625" y="3218325"/>
              <a:ext cx="545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7"/>
          <p:cNvGrpSpPr/>
          <p:nvPr/>
        </p:nvGrpSpPr>
        <p:grpSpPr>
          <a:xfrm>
            <a:off x="6991668" y="4480787"/>
            <a:ext cx="415277" cy="360551"/>
            <a:chOff x="6218300" y="4416175"/>
            <a:chExt cx="516000" cy="448000"/>
          </a:xfrm>
        </p:grpSpPr>
        <p:sp>
          <p:nvSpPr>
            <p:cNvPr id="195" name="Google Shape;195;p17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rgbClr val="435D74"/>
                </a:solidFill>
              </a:endParaRPr>
            </a:p>
          </p:txBody>
        </p:sp>
      </p:grpSp>
      <p:pic>
        <p:nvPicPr>
          <p:cNvPr id="5" name="Grafik 4" descr="Ein Bild, das Clipart, Smiley, Cartoon enthält.&#10;&#10;Beschreibung automatisch generiert.">
            <a:extLst>
              <a:ext uri="{FF2B5EF4-FFF2-40B4-BE49-F238E27FC236}">
                <a16:creationId xmlns:a16="http://schemas.microsoft.com/office/drawing/2014/main" id="{62A4A98B-327B-7857-D55F-0BDDD4994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 r="-1" b="-1"/>
          <a:stretch/>
        </p:blipFill>
        <p:spPr>
          <a:xfrm>
            <a:off x="5687879" y="713782"/>
            <a:ext cx="811712" cy="80057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6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166C8C-80F5-A96D-7F8F-5AD5B992F4A6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SWOT- </a:t>
            </a:r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Python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Clipart, Grafiken, Cartoon, Design enthält.&#10;&#10;Beschreibung automatisch generiert.">
            <a:extLst>
              <a:ext uri="{FF2B5EF4-FFF2-40B4-BE49-F238E27FC236}">
                <a16:creationId xmlns:a16="http://schemas.microsoft.com/office/drawing/2014/main" id="{3456E040-C2E3-B306-B38A-243DBB6F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114" y="1598246"/>
            <a:ext cx="4719754" cy="471975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4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0"/>
          <p:cNvSpPr/>
          <p:nvPr/>
        </p:nvSpPr>
        <p:spPr>
          <a:xfrm>
            <a:off x="4874203" y="2509813"/>
            <a:ext cx="1248411" cy="1209779"/>
          </a:xfrm>
          <a:custGeom>
            <a:avLst/>
            <a:gdLst/>
            <a:ahLst/>
            <a:cxnLst/>
            <a:rect l="l" t="t" r="r" b="b"/>
            <a:pathLst>
              <a:path w="54484" h="52798" extrusionOk="0">
                <a:moveTo>
                  <a:pt x="27266" y="1"/>
                </a:moveTo>
                <a:cubicBezTo>
                  <a:pt x="27266" y="1"/>
                  <a:pt x="28909" y="23801"/>
                  <a:pt x="2715" y="24551"/>
                </a:cubicBezTo>
                <a:cubicBezTo>
                  <a:pt x="1" y="34231"/>
                  <a:pt x="3442" y="47602"/>
                  <a:pt x="4132" y="50090"/>
                </a:cubicBezTo>
                <a:lnTo>
                  <a:pt x="3989" y="50233"/>
                </a:lnTo>
                <a:cubicBezTo>
                  <a:pt x="3989" y="50233"/>
                  <a:pt x="4061" y="50257"/>
                  <a:pt x="4192" y="50293"/>
                </a:cubicBezTo>
                <a:cubicBezTo>
                  <a:pt x="4227" y="50424"/>
                  <a:pt x="4251" y="50495"/>
                  <a:pt x="4251" y="50495"/>
                </a:cubicBezTo>
                <a:lnTo>
                  <a:pt x="4394" y="50352"/>
                </a:lnTo>
                <a:cubicBezTo>
                  <a:pt x="6197" y="50853"/>
                  <a:pt x="13715" y="52797"/>
                  <a:pt x="21402" y="52797"/>
                </a:cubicBezTo>
                <a:cubicBezTo>
                  <a:pt x="24322" y="52797"/>
                  <a:pt x="27268" y="52516"/>
                  <a:pt x="29933" y="51769"/>
                </a:cubicBezTo>
                <a:cubicBezTo>
                  <a:pt x="31489" y="27919"/>
                  <a:pt x="51813" y="27203"/>
                  <a:pt x="54246" y="27203"/>
                </a:cubicBezTo>
                <a:cubicBezTo>
                  <a:pt x="54401" y="27203"/>
                  <a:pt x="54484" y="27206"/>
                  <a:pt x="54484" y="27206"/>
                </a:cubicBezTo>
                <a:lnTo>
                  <a:pt x="52983" y="1763"/>
                </a:lnTo>
                <a:lnTo>
                  <a:pt x="53210" y="1525"/>
                </a:lnTo>
                <a:lnTo>
                  <a:pt x="52972" y="1513"/>
                </a:lnTo>
                <a:lnTo>
                  <a:pt x="52948" y="1263"/>
                </a:lnTo>
                <a:lnTo>
                  <a:pt x="52722" y="1501"/>
                </a:lnTo>
                <a:lnTo>
                  <a:pt x="27266" y="1"/>
                </a:lnTo>
                <a:close/>
              </a:path>
            </a:pathLst>
          </a:custGeom>
          <a:solidFill>
            <a:srgbClr val="C6282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215" name="Google Shape;1215;p40"/>
          <p:cNvGrpSpPr/>
          <p:nvPr/>
        </p:nvGrpSpPr>
        <p:grpSpPr>
          <a:xfrm>
            <a:off x="5493377" y="1939786"/>
            <a:ext cx="6202688" cy="1779807"/>
            <a:chOff x="4120032" y="1454839"/>
            <a:chExt cx="4652015" cy="1334855"/>
          </a:xfrm>
        </p:grpSpPr>
        <p:grpSp>
          <p:nvGrpSpPr>
            <p:cNvPr id="1216" name="Google Shape;1216;p40"/>
            <p:cNvGrpSpPr/>
            <p:nvPr/>
          </p:nvGrpSpPr>
          <p:grpSpPr>
            <a:xfrm>
              <a:off x="4120032" y="1454839"/>
              <a:ext cx="1368335" cy="1334855"/>
              <a:chOff x="4120032" y="1531039"/>
              <a:chExt cx="1368335" cy="1334855"/>
            </a:xfrm>
          </p:grpSpPr>
          <p:sp>
            <p:nvSpPr>
              <p:cNvPr id="1217" name="Google Shape;1217;p40"/>
              <p:cNvSpPr/>
              <p:nvPr/>
            </p:nvSpPr>
            <p:spPr>
              <a:xfrm>
                <a:off x="4551870" y="1958560"/>
                <a:ext cx="936497" cy="907334"/>
              </a:xfrm>
              <a:custGeom>
                <a:avLst/>
                <a:gdLst/>
                <a:ahLst/>
                <a:cxnLst/>
                <a:rect l="l" t="t" r="r" b="b"/>
                <a:pathLst>
                  <a:path w="54495" h="52798" extrusionOk="0">
                    <a:moveTo>
                      <a:pt x="27218" y="1"/>
                    </a:moveTo>
                    <a:lnTo>
                      <a:pt x="1762" y="1501"/>
                    </a:lnTo>
                    <a:lnTo>
                      <a:pt x="1536" y="1263"/>
                    </a:lnTo>
                    <a:lnTo>
                      <a:pt x="1524" y="1513"/>
                    </a:lnTo>
                    <a:lnTo>
                      <a:pt x="1274" y="1525"/>
                    </a:lnTo>
                    <a:lnTo>
                      <a:pt x="1500" y="1763"/>
                    </a:lnTo>
                    <a:lnTo>
                      <a:pt x="0" y="27206"/>
                    </a:lnTo>
                    <a:cubicBezTo>
                      <a:pt x="0" y="27206"/>
                      <a:pt x="118" y="27201"/>
                      <a:pt x="337" y="27201"/>
                    </a:cubicBezTo>
                    <a:cubicBezTo>
                      <a:pt x="3174" y="27201"/>
                      <a:pt x="22982" y="28053"/>
                      <a:pt x="24563" y="51769"/>
                    </a:cubicBezTo>
                    <a:cubicBezTo>
                      <a:pt x="27228" y="52516"/>
                      <a:pt x="30173" y="52797"/>
                      <a:pt x="33094" y="52797"/>
                    </a:cubicBezTo>
                    <a:cubicBezTo>
                      <a:pt x="40780" y="52797"/>
                      <a:pt x="48295" y="50853"/>
                      <a:pt x="50090" y="50352"/>
                    </a:cubicBezTo>
                    <a:lnTo>
                      <a:pt x="50244" y="50495"/>
                    </a:lnTo>
                    <a:cubicBezTo>
                      <a:pt x="50244" y="50495"/>
                      <a:pt x="50268" y="50424"/>
                      <a:pt x="50304" y="50293"/>
                    </a:cubicBezTo>
                    <a:cubicBezTo>
                      <a:pt x="50435" y="50257"/>
                      <a:pt x="50506" y="50233"/>
                      <a:pt x="50506" y="50233"/>
                    </a:cubicBezTo>
                    <a:lnTo>
                      <a:pt x="50352" y="50090"/>
                    </a:lnTo>
                    <a:cubicBezTo>
                      <a:pt x="51042" y="47602"/>
                      <a:pt x="54495" y="34231"/>
                      <a:pt x="51768" y="24551"/>
                    </a:cubicBezTo>
                    <a:cubicBezTo>
                      <a:pt x="25575" y="23801"/>
                      <a:pt x="27218" y="1"/>
                      <a:pt x="27218" y="1"/>
                    </a:cubicBezTo>
                    <a:close/>
                  </a:path>
                </a:pathLst>
              </a:custGeom>
              <a:solidFill>
                <a:srgbClr val="2020B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>
                <a:off x="4120032" y="1531039"/>
                <a:ext cx="907511" cy="907493"/>
              </a:xfrm>
              <a:custGeom>
                <a:avLst/>
                <a:gdLst/>
                <a:ahLst/>
                <a:cxnLst/>
                <a:rect l="l" t="t" r="r" b="b"/>
                <a:pathLst>
                  <a:path w="51984" h="51983" extrusionOk="0">
                    <a:moveTo>
                      <a:pt x="25992" y="0"/>
                    </a:moveTo>
                    <a:cubicBezTo>
                      <a:pt x="11633" y="0"/>
                      <a:pt x="1" y="11645"/>
                      <a:pt x="1" y="25992"/>
                    </a:cubicBezTo>
                    <a:cubicBezTo>
                      <a:pt x="1" y="40351"/>
                      <a:pt x="11633" y="51983"/>
                      <a:pt x="25992" y="51983"/>
                    </a:cubicBezTo>
                    <a:cubicBezTo>
                      <a:pt x="40351" y="51983"/>
                      <a:pt x="51983" y="40351"/>
                      <a:pt x="51983" y="25992"/>
                    </a:cubicBezTo>
                    <a:cubicBezTo>
                      <a:pt x="51983" y="11645"/>
                      <a:pt x="40351" y="0"/>
                      <a:pt x="25992" y="0"/>
                    </a:cubicBezTo>
                    <a:close/>
                  </a:path>
                </a:pathLst>
              </a:custGeom>
              <a:solidFill>
                <a:srgbClr val="2020B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>
                <a:off x="4142691" y="1553698"/>
                <a:ext cx="862191" cy="862191"/>
              </a:xfrm>
              <a:custGeom>
                <a:avLst/>
                <a:gdLst/>
                <a:ahLst/>
                <a:cxnLst/>
                <a:rect l="l" t="t" r="r" b="b"/>
                <a:pathLst>
                  <a:path w="49388" h="49388" extrusionOk="0">
                    <a:moveTo>
                      <a:pt x="24694" y="0"/>
                    </a:moveTo>
                    <a:cubicBezTo>
                      <a:pt x="11061" y="0"/>
                      <a:pt x="0" y="11061"/>
                      <a:pt x="0" y="24694"/>
                    </a:cubicBezTo>
                    <a:cubicBezTo>
                      <a:pt x="0" y="38338"/>
                      <a:pt x="11061" y="49387"/>
                      <a:pt x="24694" y="49387"/>
                    </a:cubicBezTo>
                    <a:cubicBezTo>
                      <a:pt x="38327" y="49387"/>
                      <a:pt x="49388" y="38338"/>
                      <a:pt x="49388" y="24694"/>
                    </a:cubicBezTo>
                    <a:cubicBezTo>
                      <a:pt x="49388" y="11061"/>
                      <a:pt x="38327" y="0"/>
                      <a:pt x="24694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4296293" y="1707280"/>
                <a:ext cx="554974" cy="554991"/>
              </a:xfrm>
              <a:custGeom>
                <a:avLst/>
                <a:gdLst/>
                <a:ahLst/>
                <a:cxnLst/>
                <a:rect l="l" t="t" r="r" b="b"/>
                <a:pathLst>
                  <a:path w="31790" h="31791" extrusionOk="0">
                    <a:moveTo>
                      <a:pt x="15895" y="1"/>
                    </a:moveTo>
                    <a:cubicBezTo>
                      <a:pt x="7120" y="1"/>
                      <a:pt x="0" y="7121"/>
                      <a:pt x="0" y="15896"/>
                    </a:cubicBezTo>
                    <a:cubicBezTo>
                      <a:pt x="0" y="24682"/>
                      <a:pt x="7120" y="31790"/>
                      <a:pt x="15895" y="31790"/>
                    </a:cubicBezTo>
                    <a:cubicBezTo>
                      <a:pt x="24670" y="31790"/>
                      <a:pt x="31790" y="24682"/>
                      <a:pt x="31790" y="15896"/>
                    </a:cubicBezTo>
                    <a:cubicBezTo>
                      <a:pt x="31790" y="7121"/>
                      <a:pt x="24670" y="1"/>
                      <a:pt x="1589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>
                <a:off x="4326214" y="1737218"/>
                <a:ext cx="495130" cy="495322"/>
              </a:xfrm>
              <a:custGeom>
                <a:avLst/>
                <a:gdLst/>
                <a:ahLst/>
                <a:cxnLst/>
                <a:rect l="l" t="t" r="r" b="b"/>
                <a:pathLst>
                  <a:path w="28362" h="28373" extrusionOk="0">
                    <a:moveTo>
                      <a:pt x="14181" y="0"/>
                    </a:moveTo>
                    <a:cubicBezTo>
                      <a:pt x="6347" y="0"/>
                      <a:pt x="1" y="6346"/>
                      <a:pt x="1" y="14181"/>
                    </a:cubicBezTo>
                    <a:cubicBezTo>
                      <a:pt x="1" y="22015"/>
                      <a:pt x="6347" y="28373"/>
                      <a:pt x="14181" y="28373"/>
                    </a:cubicBezTo>
                    <a:cubicBezTo>
                      <a:pt x="22015" y="28373"/>
                      <a:pt x="28361" y="22015"/>
                      <a:pt x="28361" y="14181"/>
                    </a:cubicBezTo>
                    <a:cubicBezTo>
                      <a:pt x="28361" y="6346"/>
                      <a:pt x="22015" y="0"/>
                      <a:pt x="14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33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</a:t>
                </a:r>
                <a:endParaRPr sz="3333" dirty="0">
                  <a:solidFill>
                    <a:srgbClr val="434343"/>
                  </a:solidFill>
                </a:endParaRPr>
              </a:p>
            </p:txBody>
          </p:sp>
        </p:grpSp>
        <p:sp>
          <p:nvSpPr>
            <p:cNvPr id="1222" name="Google Shape;1222;p40"/>
            <p:cNvSpPr txBox="1"/>
            <p:nvPr/>
          </p:nvSpPr>
          <p:spPr>
            <a:xfrm>
              <a:off x="6554675" y="145485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3" name="Google Shape;1223;p40"/>
            <p:cNvSpPr txBox="1"/>
            <p:nvPr/>
          </p:nvSpPr>
          <p:spPr>
            <a:xfrm>
              <a:off x="6554675" y="1888508"/>
              <a:ext cx="2217372" cy="844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Font typeface="Arial,Sans-Serif"/>
                <a:buChar char="•"/>
              </a:pP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Bibliotheken</a:t>
              </a:r>
              <a:endParaRPr lang="de-DE" sz="1600" err="1">
                <a:latin typeface="Roboto"/>
                <a:ea typeface="Roboto"/>
                <a:cs typeface="Roboto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Große</a:t>
              </a:r>
              <a:r>
                <a:rPr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 Community</a:t>
              </a:r>
              <a:endParaRPr lang="en-US" sz="1600">
                <a:latin typeface="Roboto"/>
                <a:ea typeface="Roboto"/>
                <a:cs typeface="Roboto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Flexibilität</a:t>
              </a:r>
              <a:endParaRPr lang="en" sz="1600" err="1">
                <a:latin typeface="Roboto"/>
                <a:ea typeface="Roboto"/>
                <a:cs typeface="Roboto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Viel 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mehr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 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Möglichkeiten</a:t>
              </a:r>
              <a:endParaRPr lang="en" sz="1600" dirty="0" err="1">
                <a:latin typeface="Roboto"/>
                <a:ea typeface="Roboto"/>
                <a:cs typeface="Roboto"/>
              </a:endParaRPr>
            </a:p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dirty="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 flipH="1">
              <a:off x="4968625" y="1683500"/>
              <a:ext cx="1531750" cy="230048"/>
            </a:xfrm>
            <a:custGeom>
              <a:avLst/>
              <a:gdLst/>
              <a:ahLst/>
              <a:cxnLst/>
              <a:rect l="l" t="t" r="r" b="b"/>
              <a:pathLst>
                <a:path w="61270" h="21925" extrusionOk="0">
                  <a:moveTo>
                    <a:pt x="0" y="0"/>
                  </a:moveTo>
                  <a:lnTo>
                    <a:pt x="10267" y="0"/>
                  </a:lnTo>
                  <a:lnTo>
                    <a:pt x="10267" y="21925"/>
                  </a:lnTo>
                  <a:lnTo>
                    <a:pt x="61270" y="21925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sp>
        <p:nvSpPr>
          <p:cNvPr id="1225" name="Google Shape;1225;p40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dirty="0"/>
              <a:t>SWOT Analyse Python</a:t>
            </a:r>
            <a:endParaRPr dirty="0"/>
          </a:p>
        </p:txBody>
      </p:sp>
      <p:grpSp>
        <p:nvGrpSpPr>
          <p:cNvPr id="1226" name="Google Shape;1226;p40"/>
          <p:cNvGrpSpPr/>
          <p:nvPr/>
        </p:nvGrpSpPr>
        <p:grpSpPr>
          <a:xfrm>
            <a:off x="6069161" y="3061842"/>
            <a:ext cx="5819814" cy="2582747"/>
            <a:chOff x="4551870" y="2296381"/>
            <a:chExt cx="4364860" cy="1937060"/>
          </a:xfrm>
        </p:grpSpPr>
        <p:grpSp>
          <p:nvGrpSpPr>
            <p:cNvPr id="1227" name="Google Shape;1227;p40"/>
            <p:cNvGrpSpPr/>
            <p:nvPr/>
          </p:nvGrpSpPr>
          <p:grpSpPr>
            <a:xfrm>
              <a:off x="4551870" y="2296381"/>
              <a:ext cx="1317213" cy="1323545"/>
              <a:chOff x="4551870" y="2372581"/>
              <a:chExt cx="1317213" cy="1323545"/>
            </a:xfrm>
          </p:grpSpPr>
          <p:sp>
            <p:nvSpPr>
              <p:cNvPr id="1228" name="Google Shape;1228;p40"/>
              <p:cNvSpPr/>
              <p:nvPr/>
            </p:nvSpPr>
            <p:spPr>
              <a:xfrm>
                <a:off x="4551870" y="2788706"/>
                <a:ext cx="936497" cy="907420"/>
              </a:xfrm>
              <a:custGeom>
                <a:avLst/>
                <a:gdLst/>
                <a:ahLst/>
                <a:cxnLst/>
                <a:rect l="l" t="t" r="r" b="b"/>
                <a:pathLst>
                  <a:path w="54495" h="52803" extrusionOk="0">
                    <a:moveTo>
                      <a:pt x="33100" y="1"/>
                    </a:moveTo>
                    <a:cubicBezTo>
                      <a:pt x="30177" y="1"/>
                      <a:pt x="27230" y="283"/>
                      <a:pt x="24563" y="1034"/>
                    </a:cubicBezTo>
                    <a:cubicBezTo>
                      <a:pt x="23284" y="25514"/>
                      <a:pt x="268" y="25585"/>
                      <a:pt x="2" y="25585"/>
                    </a:cubicBezTo>
                    <a:cubicBezTo>
                      <a:pt x="1" y="25585"/>
                      <a:pt x="0" y="25585"/>
                      <a:pt x="0" y="25585"/>
                    </a:cubicBezTo>
                    <a:lnTo>
                      <a:pt x="0" y="25585"/>
                    </a:lnTo>
                    <a:lnTo>
                      <a:pt x="1500" y="51040"/>
                    </a:lnTo>
                    <a:lnTo>
                      <a:pt x="1274" y="51266"/>
                    </a:lnTo>
                    <a:lnTo>
                      <a:pt x="1524" y="51290"/>
                    </a:lnTo>
                    <a:lnTo>
                      <a:pt x="1536" y="51528"/>
                    </a:lnTo>
                    <a:lnTo>
                      <a:pt x="1762" y="51302"/>
                    </a:lnTo>
                    <a:lnTo>
                      <a:pt x="27218" y="52802"/>
                    </a:lnTo>
                    <a:cubicBezTo>
                      <a:pt x="27218" y="52802"/>
                      <a:pt x="25575" y="28990"/>
                      <a:pt x="51768" y="28252"/>
                    </a:cubicBezTo>
                    <a:cubicBezTo>
                      <a:pt x="54495" y="18572"/>
                      <a:pt x="51042" y="5189"/>
                      <a:pt x="50352" y="2713"/>
                    </a:cubicBezTo>
                    <a:lnTo>
                      <a:pt x="50506" y="2570"/>
                    </a:lnTo>
                    <a:cubicBezTo>
                      <a:pt x="50506" y="2570"/>
                      <a:pt x="50435" y="2546"/>
                      <a:pt x="50304" y="2510"/>
                    </a:cubicBezTo>
                    <a:cubicBezTo>
                      <a:pt x="50268" y="2379"/>
                      <a:pt x="50244" y="2308"/>
                      <a:pt x="50244" y="2308"/>
                    </a:cubicBezTo>
                    <a:lnTo>
                      <a:pt x="50090" y="2451"/>
                    </a:lnTo>
                    <a:cubicBezTo>
                      <a:pt x="48296" y="1951"/>
                      <a:pt x="40784" y="1"/>
                      <a:pt x="33100" y="1"/>
                    </a:cubicBezTo>
                    <a:close/>
                  </a:path>
                </a:pathLst>
              </a:custGeom>
              <a:solidFill>
                <a:srgbClr val="E0921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4961589" y="2372581"/>
                <a:ext cx="907493" cy="907511"/>
              </a:xfrm>
              <a:custGeom>
                <a:avLst/>
                <a:gdLst/>
                <a:ahLst/>
                <a:cxnLst/>
                <a:rect l="l" t="t" r="r" b="b"/>
                <a:pathLst>
                  <a:path w="51983" h="51984" extrusionOk="0">
                    <a:moveTo>
                      <a:pt x="25991" y="1"/>
                    </a:moveTo>
                    <a:cubicBezTo>
                      <a:pt x="11632" y="1"/>
                      <a:pt x="0" y="11633"/>
                      <a:pt x="0" y="25992"/>
                    </a:cubicBezTo>
                    <a:cubicBezTo>
                      <a:pt x="0" y="40351"/>
                      <a:pt x="11632" y="51983"/>
                      <a:pt x="25991" y="51983"/>
                    </a:cubicBezTo>
                    <a:cubicBezTo>
                      <a:pt x="40338" y="51983"/>
                      <a:pt x="51983" y="40351"/>
                      <a:pt x="51983" y="25992"/>
                    </a:cubicBezTo>
                    <a:cubicBezTo>
                      <a:pt x="51983" y="11633"/>
                      <a:pt x="40338" y="1"/>
                      <a:pt x="25991" y="1"/>
                    </a:cubicBezTo>
                    <a:close/>
                  </a:path>
                </a:pathLst>
              </a:custGeom>
              <a:solidFill>
                <a:srgbClr val="E0921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>
                <a:off x="4984232" y="2395240"/>
                <a:ext cx="862191" cy="862191"/>
              </a:xfrm>
              <a:custGeom>
                <a:avLst/>
                <a:gdLst/>
                <a:ahLst/>
                <a:cxnLst/>
                <a:rect l="l" t="t" r="r" b="b"/>
                <a:pathLst>
                  <a:path w="49388" h="49388" extrusionOk="0">
                    <a:moveTo>
                      <a:pt x="24694" y="0"/>
                    </a:moveTo>
                    <a:cubicBezTo>
                      <a:pt x="11050" y="0"/>
                      <a:pt x="1" y="11061"/>
                      <a:pt x="1" y="24694"/>
                    </a:cubicBezTo>
                    <a:cubicBezTo>
                      <a:pt x="1" y="38327"/>
                      <a:pt x="11050" y="49387"/>
                      <a:pt x="24694" y="49387"/>
                    </a:cubicBezTo>
                    <a:cubicBezTo>
                      <a:pt x="38327" y="49387"/>
                      <a:pt x="49388" y="38327"/>
                      <a:pt x="49388" y="24694"/>
                    </a:cubicBezTo>
                    <a:cubicBezTo>
                      <a:pt x="49388" y="11061"/>
                      <a:pt x="38327" y="0"/>
                      <a:pt x="24694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>
                <a:off x="5137841" y="2548844"/>
                <a:ext cx="554991" cy="554974"/>
              </a:xfrm>
              <a:custGeom>
                <a:avLst/>
                <a:gdLst/>
                <a:ahLst/>
                <a:cxnLst/>
                <a:rect l="l" t="t" r="r" b="b"/>
                <a:pathLst>
                  <a:path w="31791" h="31790" extrusionOk="0">
                    <a:moveTo>
                      <a:pt x="15895" y="0"/>
                    </a:moveTo>
                    <a:cubicBezTo>
                      <a:pt x="7109" y="0"/>
                      <a:pt x="1" y="7120"/>
                      <a:pt x="1" y="15895"/>
                    </a:cubicBezTo>
                    <a:cubicBezTo>
                      <a:pt x="1" y="24670"/>
                      <a:pt x="7109" y="31790"/>
                      <a:pt x="15895" y="31790"/>
                    </a:cubicBezTo>
                    <a:cubicBezTo>
                      <a:pt x="24670" y="31790"/>
                      <a:pt x="31790" y="24670"/>
                      <a:pt x="31790" y="15895"/>
                    </a:cubicBezTo>
                    <a:cubicBezTo>
                      <a:pt x="31790" y="7120"/>
                      <a:pt x="24670" y="0"/>
                      <a:pt x="15895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5167571" y="2578556"/>
                <a:ext cx="495531" cy="495549"/>
              </a:xfrm>
              <a:custGeom>
                <a:avLst/>
                <a:gdLst/>
                <a:ahLst/>
                <a:cxnLst/>
                <a:rect l="l" t="t" r="r" b="b"/>
                <a:pathLst>
                  <a:path w="28385" h="28386" extrusionOk="0">
                    <a:moveTo>
                      <a:pt x="14192" y="1"/>
                    </a:moveTo>
                    <a:cubicBezTo>
                      <a:pt x="6346" y="1"/>
                      <a:pt x="0" y="6359"/>
                      <a:pt x="0" y="14193"/>
                    </a:cubicBezTo>
                    <a:cubicBezTo>
                      <a:pt x="0" y="22027"/>
                      <a:pt x="6346" y="28385"/>
                      <a:pt x="14192" y="28385"/>
                    </a:cubicBezTo>
                    <a:cubicBezTo>
                      <a:pt x="22027" y="28385"/>
                      <a:pt x="28385" y="22027"/>
                      <a:pt x="28385" y="14193"/>
                    </a:cubicBezTo>
                    <a:cubicBezTo>
                      <a:pt x="28385" y="6359"/>
                      <a:pt x="22027" y="1"/>
                      <a:pt x="14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33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</a:t>
                </a:r>
                <a:endParaRPr sz="3333" dirty="0"/>
              </a:p>
            </p:txBody>
          </p:sp>
        </p:grpSp>
        <p:sp>
          <p:nvSpPr>
            <p:cNvPr id="1233" name="Google Shape;1233;p40"/>
            <p:cNvSpPr txBox="1"/>
            <p:nvPr/>
          </p:nvSpPr>
          <p:spPr>
            <a:xfrm>
              <a:off x="6554675" y="294328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34" name="Google Shape;1234;p40"/>
            <p:cNvSpPr txBox="1"/>
            <p:nvPr/>
          </p:nvSpPr>
          <p:spPr>
            <a:xfrm>
              <a:off x="6554675" y="3287587"/>
              <a:ext cx="2362055" cy="945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Programmierkenntnisse</a:t>
              </a:r>
            </a:p>
            <a:p>
              <a:pPr marL="285750" indent="-285750"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Wenige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Übersicht</a:t>
              </a:r>
            </a:p>
            <a:p>
              <a:pPr marL="285750" indent="-285750"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Fehleranfälligkeit</a:t>
              </a:r>
            </a:p>
            <a:p>
              <a:pPr marL="285750" indent="-285750"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Hoher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Arbeitsaufwand</a:t>
              </a:r>
            </a:p>
            <a:p>
              <a:pPr marL="285750" indent="-285750">
                <a:buChar char="•"/>
              </a:pPr>
              <a:endParaRPr lang="en" sz="1600" dirty="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5869075" y="2730800"/>
              <a:ext cx="631300" cy="429615"/>
            </a:xfrm>
            <a:custGeom>
              <a:avLst/>
              <a:gdLst/>
              <a:ahLst/>
              <a:cxnLst/>
              <a:rect l="l" t="t" r="r" b="b"/>
              <a:pathLst>
                <a:path w="25252" h="17618" extrusionOk="0">
                  <a:moveTo>
                    <a:pt x="0" y="0"/>
                  </a:moveTo>
                  <a:lnTo>
                    <a:pt x="14877" y="0"/>
                  </a:lnTo>
                  <a:lnTo>
                    <a:pt x="14877" y="17618"/>
                  </a:lnTo>
                  <a:lnTo>
                    <a:pt x="25252" y="17618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1236" name="Google Shape;1236;p40"/>
          <p:cNvGrpSpPr/>
          <p:nvPr/>
        </p:nvGrpSpPr>
        <p:grpSpPr>
          <a:xfrm>
            <a:off x="939867" y="3642819"/>
            <a:ext cx="5763511" cy="1762330"/>
            <a:chOff x="704900" y="2732114"/>
            <a:chExt cx="4322633" cy="1321748"/>
          </a:xfrm>
        </p:grpSpPr>
        <p:grpSp>
          <p:nvGrpSpPr>
            <p:cNvPr id="1237" name="Google Shape;1237;p40"/>
            <p:cNvGrpSpPr/>
            <p:nvPr/>
          </p:nvGrpSpPr>
          <p:grpSpPr>
            <a:xfrm>
              <a:off x="3705782" y="2732114"/>
              <a:ext cx="1321751" cy="1321723"/>
              <a:chOff x="3705782" y="2808314"/>
              <a:chExt cx="1321751" cy="1321723"/>
            </a:xfrm>
          </p:grpSpPr>
          <p:sp>
            <p:nvSpPr>
              <p:cNvPr id="1238" name="Google Shape;1238;p40"/>
              <p:cNvSpPr/>
              <p:nvPr/>
            </p:nvSpPr>
            <p:spPr>
              <a:xfrm>
                <a:off x="3705782" y="2808314"/>
                <a:ext cx="936308" cy="907316"/>
              </a:xfrm>
              <a:custGeom>
                <a:avLst/>
                <a:gdLst/>
                <a:ahLst/>
                <a:cxnLst/>
                <a:rect l="l" t="t" r="r" b="b"/>
                <a:pathLst>
                  <a:path w="54484" h="52797" extrusionOk="0">
                    <a:moveTo>
                      <a:pt x="27218" y="0"/>
                    </a:moveTo>
                    <a:lnTo>
                      <a:pt x="1763" y="1500"/>
                    </a:lnTo>
                    <a:lnTo>
                      <a:pt x="1525" y="1262"/>
                    </a:lnTo>
                    <a:lnTo>
                      <a:pt x="1513" y="1512"/>
                    </a:lnTo>
                    <a:lnTo>
                      <a:pt x="1263" y="1524"/>
                    </a:lnTo>
                    <a:lnTo>
                      <a:pt x="1501" y="1762"/>
                    </a:lnTo>
                    <a:lnTo>
                      <a:pt x="1" y="27206"/>
                    </a:lnTo>
                    <a:cubicBezTo>
                      <a:pt x="1" y="27206"/>
                      <a:pt x="293" y="27186"/>
                      <a:pt x="813" y="27186"/>
                    </a:cubicBezTo>
                    <a:cubicBezTo>
                      <a:pt x="4990" y="27186"/>
                      <a:pt x="23884" y="28476"/>
                      <a:pt x="24551" y="51768"/>
                    </a:cubicBezTo>
                    <a:cubicBezTo>
                      <a:pt x="27217" y="52516"/>
                      <a:pt x="30162" y="52797"/>
                      <a:pt x="33083" y="52797"/>
                    </a:cubicBezTo>
                    <a:cubicBezTo>
                      <a:pt x="40769" y="52797"/>
                      <a:pt x="48287" y="50852"/>
                      <a:pt x="50090" y="50352"/>
                    </a:cubicBezTo>
                    <a:lnTo>
                      <a:pt x="50233" y="50495"/>
                    </a:lnTo>
                    <a:cubicBezTo>
                      <a:pt x="50233" y="50495"/>
                      <a:pt x="50257" y="50423"/>
                      <a:pt x="50293" y="50292"/>
                    </a:cubicBezTo>
                    <a:cubicBezTo>
                      <a:pt x="50424" y="50256"/>
                      <a:pt x="50495" y="50233"/>
                      <a:pt x="50495" y="50233"/>
                    </a:cubicBezTo>
                    <a:lnTo>
                      <a:pt x="50352" y="50090"/>
                    </a:lnTo>
                    <a:cubicBezTo>
                      <a:pt x="51043" y="47601"/>
                      <a:pt x="54484" y="34231"/>
                      <a:pt x="51769" y="24551"/>
                    </a:cubicBezTo>
                    <a:cubicBezTo>
                      <a:pt x="26397" y="22944"/>
                      <a:pt x="27218" y="0"/>
                      <a:pt x="27218" y="0"/>
                    </a:cubicBezTo>
                    <a:close/>
                  </a:path>
                </a:pathLst>
              </a:custGeom>
              <a:solidFill>
                <a:srgbClr val="2FC9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>
                <a:off x="4120022" y="3222544"/>
                <a:ext cx="907511" cy="907493"/>
              </a:xfrm>
              <a:custGeom>
                <a:avLst/>
                <a:gdLst/>
                <a:ahLst/>
                <a:cxnLst/>
                <a:rect l="l" t="t" r="r" b="b"/>
                <a:pathLst>
                  <a:path w="51984" h="51983" extrusionOk="0">
                    <a:moveTo>
                      <a:pt x="25992" y="0"/>
                    </a:moveTo>
                    <a:cubicBezTo>
                      <a:pt x="11633" y="0"/>
                      <a:pt x="1" y="11633"/>
                      <a:pt x="1" y="25991"/>
                    </a:cubicBezTo>
                    <a:cubicBezTo>
                      <a:pt x="1" y="40350"/>
                      <a:pt x="11633" y="51983"/>
                      <a:pt x="25992" y="51983"/>
                    </a:cubicBezTo>
                    <a:cubicBezTo>
                      <a:pt x="40351" y="51983"/>
                      <a:pt x="51983" y="40350"/>
                      <a:pt x="51983" y="25991"/>
                    </a:cubicBezTo>
                    <a:cubicBezTo>
                      <a:pt x="51983" y="11633"/>
                      <a:pt x="40351" y="0"/>
                      <a:pt x="25992" y="0"/>
                    </a:cubicBezTo>
                    <a:close/>
                  </a:path>
                </a:pathLst>
              </a:custGeom>
              <a:solidFill>
                <a:srgbClr val="2FC9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40" name="Google Shape;1240;p40"/>
              <p:cNvSpPr/>
              <p:nvPr/>
            </p:nvSpPr>
            <p:spPr>
              <a:xfrm>
                <a:off x="4142681" y="3245186"/>
                <a:ext cx="862191" cy="862191"/>
              </a:xfrm>
              <a:custGeom>
                <a:avLst/>
                <a:gdLst/>
                <a:ahLst/>
                <a:cxnLst/>
                <a:rect l="l" t="t" r="r" b="b"/>
                <a:pathLst>
                  <a:path w="49388" h="49388" extrusionOk="0">
                    <a:moveTo>
                      <a:pt x="24694" y="1"/>
                    </a:moveTo>
                    <a:cubicBezTo>
                      <a:pt x="11061" y="1"/>
                      <a:pt x="0" y="11050"/>
                      <a:pt x="0" y="24694"/>
                    </a:cubicBezTo>
                    <a:cubicBezTo>
                      <a:pt x="0" y="38327"/>
                      <a:pt x="11061" y="49388"/>
                      <a:pt x="24694" y="49388"/>
                    </a:cubicBezTo>
                    <a:cubicBezTo>
                      <a:pt x="38327" y="49388"/>
                      <a:pt x="49388" y="38327"/>
                      <a:pt x="49388" y="24694"/>
                    </a:cubicBezTo>
                    <a:cubicBezTo>
                      <a:pt x="49388" y="11050"/>
                      <a:pt x="38327" y="1"/>
                      <a:pt x="24694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>
                <a:off x="4296287" y="3398789"/>
                <a:ext cx="554974" cy="554991"/>
              </a:xfrm>
              <a:custGeom>
                <a:avLst/>
                <a:gdLst/>
                <a:ahLst/>
                <a:cxnLst/>
                <a:rect l="l" t="t" r="r" b="b"/>
                <a:pathLst>
                  <a:path w="31790" h="31791" extrusionOk="0">
                    <a:moveTo>
                      <a:pt x="15895" y="1"/>
                    </a:moveTo>
                    <a:cubicBezTo>
                      <a:pt x="7120" y="1"/>
                      <a:pt x="0" y="7121"/>
                      <a:pt x="0" y="15895"/>
                    </a:cubicBezTo>
                    <a:cubicBezTo>
                      <a:pt x="0" y="24670"/>
                      <a:pt x="7120" y="31790"/>
                      <a:pt x="15895" y="31790"/>
                    </a:cubicBezTo>
                    <a:cubicBezTo>
                      <a:pt x="24670" y="31790"/>
                      <a:pt x="31790" y="24670"/>
                      <a:pt x="31790" y="15895"/>
                    </a:cubicBezTo>
                    <a:cubicBezTo>
                      <a:pt x="31790" y="7121"/>
                      <a:pt x="24670" y="1"/>
                      <a:pt x="1589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>
                <a:off x="4326209" y="3428728"/>
                <a:ext cx="495130" cy="495112"/>
              </a:xfrm>
              <a:custGeom>
                <a:avLst/>
                <a:gdLst/>
                <a:ahLst/>
                <a:cxnLst/>
                <a:rect l="l" t="t" r="r" b="b"/>
                <a:pathLst>
                  <a:path w="28362" h="28361" extrusionOk="0">
                    <a:moveTo>
                      <a:pt x="14181" y="0"/>
                    </a:moveTo>
                    <a:cubicBezTo>
                      <a:pt x="6347" y="0"/>
                      <a:pt x="1" y="6346"/>
                      <a:pt x="1" y="14180"/>
                    </a:cubicBezTo>
                    <a:cubicBezTo>
                      <a:pt x="1" y="22015"/>
                      <a:pt x="6347" y="28361"/>
                      <a:pt x="14181" y="28361"/>
                    </a:cubicBezTo>
                    <a:cubicBezTo>
                      <a:pt x="22015" y="28361"/>
                      <a:pt x="28361" y="22015"/>
                      <a:pt x="28361" y="14180"/>
                    </a:cubicBezTo>
                    <a:cubicBezTo>
                      <a:pt x="28361" y="6346"/>
                      <a:pt x="22015" y="0"/>
                      <a:pt x="14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33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</a:t>
                </a:r>
                <a:endParaRPr sz="3333" dirty="0"/>
              </a:p>
            </p:txBody>
          </p:sp>
        </p:grpSp>
        <p:sp>
          <p:nvSpPr>
            <p:cNvPr id="1243" name="Google Shape;1243;p40"/>
            <p:cNvSpPr txBox="1"/>
            <p:nvPr/>
          </p:nvSpPr>
          <p:spPr>
            <a:xfrm>
              <a:off x="704900" y="29420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44" name="Google Shape;1244;p40"/>
            <p:cNvSpPr txBox="1"/>
            <p:nvPr/>
          </p:nvSpPr>
          <p:spPr>
            <a:xfrm>
              <a:off x="704900" y="328886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Integration </a:t>
              </a: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mit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KI</a:t>
              </a:r>
            </a:p>
            <a:p>
              <a:pPr marL="285750" indent="-285750">
                <a:buChar char="•"/>
              </a:pP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Entwicklung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von </a:t>
              </a: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eigene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Bibliotheken</a:t>
              </a:r>
              <a:endParaRPr lang="en" sz="1600" dirty="0" err="1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  <a:p>
              <a:pPr marL="285750" indent="-285750"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Automatisierung</a:t>
              </a: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2647600" y="3166350"/>
              <a:ext cx="1531750" cy="548125"/>
            </a:xfrm>
            <a:custGeom>
              <a:avLst/>
              <a:gdLst/>
              <a:ahLst/>
              <a:cxnLst/>
              <a:rect l="l" t="t" r="r" b="b"/>
              <a:pathLst>
                <a:path w="61270" h="21925" extrusionOk="0">
                  <a:moveTo>
                    <a:pt x="0" y="0"/>
                  </a:moveTo>
                  <a:lnTo>
                    <a:pt x="10267" y="0"/>
                  </a:lnTo>
                  <a:lnTo>
                    <a:pt x="10267" y="21925"/>
                  </a:lnTo>
                  <a:lnTo>
                    <a:pt x="61270" y="21925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grpSp>
        <p:nvGrpSpPr>
          <p:cNvPr id="1246" name="Google Shape;1246;p40"/>
          <p:cNvGrpSpPr/>
          <p:nvPr/>
        </p:nvGrpSpPr>
        <p:grpSpPr>
          <a:xfrm>
            <a:off x="563691" y="1939800"/>
            <a:ext cx="5012942" cy="2332069"/>
            <a:chOff x="422768" y="1454850"/>
            <a:chExt cx="3759706" cy="1749052"/>
          </a:xfrm>
        </p:grpSpPr>
        <p:sp>
          <p:nvSpPr>
            <p:cNvPr id="1247" name="Google Shape;1247;p40"/>
            <p:cNvSpPr/>
            <p:nvPr/>
          </p:nvSpPr>
          <p:spPr>
            <a:xfrm>
              <a:off x="3274963" y="2296391"/>
              <a:ext cx="907511" cy="907511"/>
            </a:xfrm>
            <a:custGeom>
              <a:avLst/>
              <a:gdLst/>
              <a:ahLst/>
              <a:cxnLst/>
              <a:rect l="l" t="t" r="r" b="b"/>
              <a:pathLst>
                <a:path w="51984" h="51984" extrusionOk="0">
                  <a:moveTo>
                    <a:pt x="25992" y="1"/>
                  </a:moveTo>
                  <a:cubicBezTo>
                    <a:pt x="11633" y="1"/>
                    <a:pt x="1" y="11633"/>
                    <a:pt x="1" y="25992"/>
                  </a:cubicBezTo>
                  <a:cubicBezTo>
                    <a:pt x="1" y="40351"/>
                    <a:pt x="11633" y="51983"/>
                    <a:pt x="25992" y="51983"/>
                  </a:cubicBezTo>
                  <a:cubicBezTo>
                    <a:pt x="40339" y="51983"/>
                    <a:pt x="51984" y="40351"/>
                    <a:pt x="51984" y="25992"/>
                  </a:cubicBezTo>
                  <a:cubicBezTo>
                    <a:pt x="51984" y="11633"/>
                    <a:pt x="40339" y="1"/>
                    <a:pt x="25992" y="1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3297622" y="2319050"/>
              <a:ext cx="861982" cy="862191"/>
            </a:xfrm>
            <a:custGeom>
              <a:avLst/>
              <a:gdLst/>
              <a:ahLst/>
              <a:cxnLst/>
              <a:rect l="l" t="t" r="r" b="b"/>
              <a:pathLst>
                <a:path w="49376" h="49388" extrusionOk="0">
                  <a:moveTo>
                    <a:pt x="24694" y="0"/>
                  </a:moveTo>
                  <a:cubicBezTo>
                    <a:pt x="11050" y="0"/>
                    <a:pt x="1" y="11061"/>
                    <a:pt x="1" y="24694"/>
                  </a:cubicBezTo>
                  <a:cubicBezTo>
                    <a:pt x="1" y="38327"/>
                    <a:pt x="11050" y="49387"/>
                    <a:pt x="24694" y="49387"/>
                  </a:cubicBezTo>
                  <a:cubicBezTo>
                    <a:pt x="38327" y="49387"/>
                    <a:pt x="49376" y="38327"/>
                    <a:pt x="49376" y="24694"/>
                  </a:cubicBezTo>
                  <a:cubicBezTo>
                    <a:pt x="49376" y="11061"/>
                    <a:pt x="38327" y="0"/>
                    <a:pt x="24694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3451228" y="2472650"/>
              <a:ext cx="554991" cy="554974"/>
            </a:xfrm>
            <a:custGeom>
              <a:avLst/>
              <a:gdLst/>
              <a:ahLst/>
              <a:cxnLst/>
              <a:rect l="l" t="t" r="r" b="b"/>
              <a:pathLst>
                <a:path w="31791" h="31790" extrusionOk="0">
                  <a:moveTo>
                    <a:pt x="15895" y="0"/>
                  </a:moveTo>
                  <a:cubicBezTo>
                    <a:pt x="7108" y="0"/>
                    <a:pt x="0" y="7120"/>
                    <a:pt x="0" y="15895"/>
                  </a:cubicBezTo>
                  <a:cubicBezTo>
                    <a:pt x="0" y="24670"/>
                    <a:pt x="7108" y="31790"/>
                    <a:pt x="15895" y="31790"/>
                  </a:cubicBezTo>
                  <a:cubicBezTo>
                    <a:pt x="24670" y="31790"/>
                    <a:pt x="31790" y="24670"/>
                    <a:pt x="31790" y="15895"/>
                  </a:cubicBezTo>
                  <a:cubicBezTo>
                    <a:pt x="31790" y="7120"/>
                    <a:pt x="24670" y="0"/>
                    <a:pt x="1589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3480940" y="2502361"/>
              <a:ext cx="495549" cy="495549"/>
            </a:xfrm>
            <a:custGeom>
              <a:avLst/>
              <a:gdLst/>
              <a:ahLst/>
              <a:cxnLst/>
              <a:rect l="l" t="t" r="r" b="b"/>
              <a:pathLst>
                <a:path w="28386" h="28386" extrusionOk="0">
                  <a:moveTo>
                    <a:pt x="14193" y="1"/>
                  </a:moveTo>
                  <a:cubicBezTo>
                    <a:pt x="6347" y="1"/>
                    <a:pt x="1" y="6359"/>
                    <a:pt x="1" y="14193"/>
                  </a:cubicBezTo>
                  <a:cubicBezTo>
                    <a:pt x="1" y="22027"/>
                    <a:pt x="6347" y="28385"/>
                    <a:pt x="14193" y="28385"/>
                  </a:cubicBezTo>
                  <a:cubicBezTo>
                    <a:pt x="22028" y="28385"/>
                    <a:pt x="28385" y="22027"/>
                    <a:pt x="28385" y="14193"/>
                  </a:cubicBezTo>
                  <a:cubicBezTo>
                    <a:pt x="28385" y="6359"/>
                    <a:pt x="22028" y="1"/>
                    <a:pt x="14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33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</a:t>
              </a:r>
              <a:endParaRPr sz="3333" dirty="0"/>
            </a:p>
          </p:txBody>
        </p:sp>
        <p:sp>
          <p:nvSpPr>
            <p:cNvPr id="1251" name="Google Shape;1251;p40"/>
            <p:cNvSpPr txBox="1"/>
            <p:nvPr/>
          </p:nvSpPr>
          <p:spPr>
            <a:xfrm>
              <a:off x="422768" y="1801699"/>
              <a:ext cx="2224606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Font typeface="Arial,Sans-Serif"/>
                <a:buChar char="•"/>
              </a:pP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Ggf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 </a:t>
              </a:r>
              <a:r>
                <a:rPr lang="en" sz="160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Performancegrenzen</a:t>
              </a: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" sz="16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Spezialisierte</a:t>
              </a:r>
              <a:r>
                <a:rPr lang="en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Software</a:t>
              </a:r>
            </a:p>
          </p:txBody>
        </p:sp>
        <p:sp>
          <p:nvSpPr>
            <p:cNvPr id="1252" name="Google Shape;1252;p40"/>
            <p:cNvSpPr txBox="1"/>
            <p:nvPr/>
          </p:nvSpPr>
          <p:spPr>
            <a:xfrm>
              <a:off x="704900" y="145485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 rot="10800000">
              <a:off x="2643675" y="1683489"/>
              <a:ext cx="631300" cy="1053336"/>
            </a:xfrm>
            <a:custGeom>
              <a:avLst/>
              <a:gdLst/>
              <a:ahLst/>
              <a:cxnLst/>
              <a:rect l="l" t="t" r="r" b="b"/>
              <a:pathLst>
                <a:path w="25252" h="17618" extrusionOk="0">
                  <a:moveTo>
                    <a:pt x="0" y="0"/>
                  </a:moveTo>
                  <a:lnTo>
                    <a:pt x="14877" y="0"/>
                  </a:lnTo>
                  <a:lnTo>
                    <a:pt x="14877" y="17618"/>
                  </a:lnTo>
                  <a:lnTo>
                    <a:pt x="25252" y="1761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pic>
        <p:nvPicPr>
          <p:cNvPr id="3" name="Grafik 2" descr="Ein Bild, das Clipart, Grafiken, Cartoon, Design enthält.&#10;&#10;Beschreibung automatisch generiert.">
            <a:extLst>
              <a:ext uri="{FF2B5EF4-FFF2-40B4-BE49-F238E27FC236}">
                <a16:creationId xmlns:a16="http://schemas.microsoft.com/office/drawing/2014/main" id="{8B5EE578-1545-23B6-5DC7-CDB2D5AC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51" y="3266929"/>
            <a:ext cx="736134" cy="75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8403E3-F753-1064-1F2A-95710F23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FAZIT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C21BF74B-F379-5DBD-9D1E-AD00A05E3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0" r="7974" b="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67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ölzerne Menschengestalt">
            <a:extLst>
              <a:ext uri="{FF2B5EF4-FFF2-40B4-BE49-F238E27FC236}">
                <a16:creationId xmlns:a16="http://schemas.microsoft.com/office/drawing/2014/main" id="{9394D0D7-89C8-A3B4-5B86-233F3B135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6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D6CF128-1C84-1470-CF89-583B8758D4BF}"/>
              </a:ext>
            </a:extLst>
          </p:cNvPr>
          <p:cNvSpPr txBox="1"/>
          <p:nvPr/>
        </p:nvSpPr>
        <p:spPr>
          <a:xfrm>
            <a:off x="6116569" y="2798117"/>
            <a:ext cx="6116549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Arial Rounded MT Bold" panose="020F0704030504030204" pitchFamily="34" charset="0"/>
              </a:rPr>
              <a:t>Vielen Dank für´s Zuhören!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Arial Rounded MT Bold" panose="020F0704030504030204" pitchFamily="34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442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2D5DBC-0030-4119-377C-6E615AB7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0" y="775623"/>
            <a:ext cx="3975096" cy="2653377"/>
          </a:xfrm>
          <a:prstGeom prst="rect">
            <a:avLst/>
          </a:prstGeom>
        </p:spPr>
      </p:pic>
      <p:sp>
        <p:nvSpPr>
          <p:cNvPr id="33" name="Rectangle 30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018172-62C2-7F76-0BB7-0FB2D02A9D4C}"/>
              </a:ext>
            </a:extLst>
          </p:cNvPr>
          <p:cNvSpPr txBox="1"/>
          <p:nvPr/>
        </p:nvSpPr>
        <p:spPr>
          <a:xfrm>
            <a:off x="5025559" y="4495568"/>
            <a:ext cx="6586915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600" dirty="0" smtClean="0">
                <a:latin typeface="Arial Rounded MT Bold" panose="020F0704030504030204" pitchFamily="34" charset="0"/>
              </a:rPr>
              <a:t>Fragestellungen: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Arial Rounded MT Bold" panose="020F0704030504030204" pitchFamily="34" charset="0"/>
              </a:rPr>
              <a:t>Wie steht die Firmengröße in Relation zum Gehalt?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Arial Rounded MT Bold" panose="020F0704030504030204" pitchFamily="34" charset="0"/>
              </a:rPr>
              <a:t>Durchschnittsgehälter nach Jobkategorie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Arial Rounded MT Bold" panose="020F0704030504030204" pitchFamily="34" charset="0"/>
              </a:rPr>
              <a:t>Gehälter nach Erfahrungslevel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Arial Rounded MT Bold" panose="020F0704030504030204" pitchFamily="34" charset="0"/>
              </a:rPr>
              <a:t>Verteilung der durchschnittlichen Gehälter nach </a:t>
            </a:r>
            <a:r>
              <a:rPr lang="de-DE" sz="1600" dirty="0" smtClean="0">
                <a:latin typeface="Arial Rounded MT Bold" panose="020F0704030504030204" pitchFamily="34" charset="0"/>
              </a:rPr>
              <a:t>Unternehmensstandort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6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56B9263-4D96-135C-9924-3B60A365A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92688"/>
              </p:ext>
            </p:extLst>
          </p:nvPr>
        </p:nvGraphicFramePr>
        <p:xfrm>
          <a:off x="4981785" y="2065711"/>
          <a:ext cx="6541550" cy="831429"/>
        </p:xfrm>
        <a:graphic>
          <a:graphicData uri="http://schemas.openxmlformats.org/drawingml/2006/table">
            <a:tbl>
              <a:tblPr firstRow="1" bandRow="1"/>
              <a:tblGrid>
                <a:gridCol w="335029">
                  <a:extLst>
                    <a:ext uri="{9D8B030D-6E8A-4147-A177-3AD203B41FA5}">
                      <a16:colId xmlns:a16="http://schemas.microsoft.com/office/drawing/2014/main" val="350064532"/>
                    </a:ext>
                  </a:extLst>
                </a:gridCol>
                <a:gridCol w="678605">
                  <a:extLst>
                    <a:ext uri="{9D8B030D-6E8A-4147-A177-3AD203B41FA5}">
                      <a16:colId xmlns:a16="http://schemas.microsoft.com/office/drawing/2014/main" val="3597522056"/>
                    </a:ext>
                  </a:extLst>
                </a:gridCol>
                <a:gridCol w="699212">
                  <a:extLst>
                    <a:ext uri="{9D8B030D-6E8A-4147-A177-3AD203B41FA5}">
                      <a16:colId xmlns:a16="http://schemas.microsoft.com/office/drawing/2014/main" val="278121248"/>
                    </a:ext>
                  </a:extLst>
                </a:gridCol>
                <a:gridCol w="528293">
                  <a:extLst>
                    <a:ext uri="{9D8B030D-6E8A-4147-A177-3AD203B41FA5}">
                      <a16:colId xmlns:a16="http://schemas.microsoft.com/office/drawing/2014/main" val="1878215266"/>
                    </a:ext>
                  </a:extLst>
                </a:gridCol>
                <a:gridCol w="341837">
                  <a:extLst>
                    <a:ext uri="{9D8B030D-6E8A-4147-A177-3AD203B41FA5}">
                      <a16:colId xmlns:a16="http://schemas.microsoft.com/office/drawing/2014/main" val="2333090046"/>
                    </a:ext>
                  </a:extLst>
                </a:gridCol>
                <a:gridCol w="691443">
                  <a:extLst>
                    <a:ext uri="{9D8B030D-6E8A-4147-A177-3AD203B41FA5}">
                      <a16:colId xmlns:a16="http://schemas.microsoft.com/office/drawing/2014/main" val="3375440782"/>
                    </a:ext>
                  </a:extLst>
                </a:gridCol>
                <a:gridCol w="598214">
                  <a:extLst>
                    <a:ext uri="{9D8B030D-6E8A-4147-A177-3AD203B41FA5}">
                      <a16:colId xmlns:a16="http://schemas.microsoft.com/office/drawing/2014/main" val="3009173348"/>
                    </a:ext>
                  </a:extLst>
                </a:gridCol>
                <a:gridCol w="846823">
                  <a:extLst>
                    <a:ext uri="{9D8B030D-6E8A-4147-A177-3AD203B41FA5}">
                      <a16:colId xmlns:a16="http://schemas.microsoft.com/office/drawing/2014/main" val="3280432967"/>
                    </a:ext>
                  </a:extLst>
                </a:gridCol>
                <a:gridCol w="531117">
                  <a:extLst>
                    <a:ext uri="{9D8B030D-6E8A-4147-A177-3AD203B41FA5}">
                      <a16:colId xmlns:a16="http://schemas.microsoft.com/office/drawing/2014/main" val="1021432454"/>
                    </a:ext>
                  </a:extLst>
                </a:gridCol>
                <a:gridCol w="688999">
                  <a:extLst>
                    <a:ext uri="{9D8B030D-6E8A-4147-A177-3AD203B41FA5}">
                      <a16:colId xmlns:a16="http://schemas.microsoft.com/office/drawing/2014/main" val="3953988251"/>
                    </a:ext>
                  </a:extLst>
                </a:gridCol>
                <a:gridCol w="601978">
                  <a:extLst>
                    <a:ext uri="{9D8B030D-6E8A-4147-A177-3AD203B41FA5}">
                      <a16:colId xmlns:a16="http://schemas.microsoft.com/office/drawing/2014/main" val="3685521515"/>
                    </a:ext>
                  </a:extLst>
                </a:gridCol>
              </a:tblGrid>
              <a:tr h="24284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Experience level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Employment type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Job title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salary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Salary currency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Salary in USD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Employee residence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Remote ratio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Company location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EA72E"/>
                          </a:highlight>
                          <a:latin typeface="Aptos Narrow" panose="020B0004020202020204" pitchFamily="34" charset="0"/>
                        </a:rPr>
                        <a:t>Company size</a:t>
                      </a:r>
                      <a:endParaRPr lang="de-DE" sz="1000" b="0" i="0" u="none" strike="noStrike">
                        <a:effectLst/>
                        <a:highlight>
                          <a:srgbClr val="4EA72E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46935"/>
                  </a:ext>
                </a:extLst>
              </a:tr>
              <a:tr h="24284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2024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SENIOR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FT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Data Science Engineer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210000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USD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210000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US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100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US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Aptos Narrow" panose="020B0004020202020204" pitchFamily="34" charset="0"/>
                        </a:rPr>
                        <a:t>M</a:t>
                      </a:r>
                      <a:endParaRPr lang="de-DE" sz="1000" b="0" i="0" u="none" strike="noStrike">
                        <a:effectLst/>
                        <a:highlight>
                          <a:srgbClr val="DAF2D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349704"/>
                  </a:ext>
                </a:extLst>
              </a:tr>
              <a:tr h="26399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EXECUTIVE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FT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Business Intelligence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320000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USD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320000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49" marR="4549" marT="4549" marB="0" anchor="b">
                    <a:lnL>
                      <a:noFill/>
                    </a:lnL>
                    <a:lnR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D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8136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F9D210-239C-EF27-4A3A-8201B5336F91}"/>
              </a:ext>
            </a:extLst>
          </p:cNvPr>
          <p:cNvSpPr txBox="1"/>
          <p:nvPr/>
        </p:nvSpPr>
        <p:spPr>
          <a:xfrm>
            <a:off x="6675720" y="1609146"/>
            <a:ext cx="356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rial Rounded MT Bold" panose="020F0704030504030204" pitchFamily="34" charset="0"/>
              </a:rPr>
              <a:t>Ausschnitt aus dem Datensatz</a:t>
            </a:r>
          </a:p>
        </p:txBody>
      </p:sp>
    </p:spTree>
    <p:extLst>
      <p:ext uri="{BB962C8B-B14F-4D97-AF65-F5344CB8AC3E}">
        <p14:creationId xmlns:p14="http://schemas.microsoft.com/office/powerpoint/2010/main" val="2636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Textfeld 4">
            <a:extLst>
              <a:ext uri="{FF2B5EF4-FFF2-40B4-BE49-F238E27FC236}">
                <a16:creationId xmlns:a16="http://schemas.microsoft.com/office/drawing/2014/main" id="{8CFB7737-434F-8FFC-A477-7C4A669D2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32240"/>
              </p:ext>
            </p:extLst>
          </p:nvPr>
        </p:nvGraphicFramePr>
        <p:xfrm>
          <a:off x="53254" y="1082040"/>
          <a:ext cx="6195146" cy="503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448"/>
            <a:ext cx="5727465" cy="3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9104" y="2675731"/>
            <a:ext cx="10515600" cy="1325563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/>
              <a:t>C</a:t>
            </a:r>
            <a:r>
              <a:rPr lang="de-DE" dirty="0" err="1" smtClean="0"/>
              <a:t>leaning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715" y="372234"/>
            <a:ext cx="6467128" cy="56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6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B9F155-31A6-F6C3-63AB-B793A658C90F}"/>
              </a:ext>
            </a:extLst>
          </p:cNvPr>
          <p:cNvSpPr txBox="1"/>
          <p:nvPr/>
        </p:nvSpPr>
        <p:spPr>
          <a:xfrm>
            <a:off x="3458820" y="583345"/>
            <a:ext cx="7581968" cy="416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Visualisier-ungen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9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8D2F43-5C6E-1DAF-59E6-364F35DE3CD3}"/>
              </a:ext>
            </a:extLst>
          </p:cNvPr>
          <p:cNvSpPr txBox="1"/>
          <p:nvPr/>
        </p:nvSpPr>
        <p:spPr>
          <a:xfrm>
            <a:off x="773408" y="992094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Wie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steht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die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Firmengröße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in Relation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zum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Gehalt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3EE11E-584D-18A4-1C99-38F5A00CD518}"/>
              </a:ext>
            </a:extLst>
          </p:cNvPr>
          <p:cNvSpPr txBox="1"/>
          <p:nvPr/>
        </p:nvSpPr>
        <p:spPr>
          <a:xfrm>
            <a:off x="996287" y="4121253"/>
            <a:ext cx="3125337" cy="5870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Orange</a:t>
            </a:r>
            <a:r>
              <a:rPr lang="en-US" dirty="0"/>
              <a:t> </a:t>
            </a:r>
            <a:r>
              <a:rPr lang="en-US" dirty="0" err="1"/>
              <a:t>Balkendiagramm</a:t>
            </a:r>
            <a:endParaRPr lang="en-US" kern="1200" dirty="0" err="1">
              <a:latin typeface="+mn-lt"/>
              <a:ea typeface="+mn-ea"/>
              <a:cs typeface="+mn-cs"/>
            </a:endParaRPr>
          </a:p>
        </p:txBody>
      </p:sp>
      <p:pic>
        <p:nvPicPr>
          <p:cNvPr id="3" name="Grafik 2" descr="Ein Bild, das Text, Screenshot, Rechteck, Quadrat enthält.&#10;&#10;Beschreibung automatisch generiert.">
            <a:extLst>
              <a:ext uri="{FF2B5EF4-FFF2-40B4-BE49-F238E27FC236}">
                <a16:creationId xmlns:a16="http://schemas.microsoft.com/office/drawing/2014/main" id="{2FB5DDCE-E468-4574-245E-D7383C0D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44" y="764171"/>
            <a:ext cx="7184421" cy="53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6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Workflow Orange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18" y="3076576"/>
            <a:ext cx="8717163" cy="1280334"/>
          </a:xfrm>
        </p:spPr>
      </p:pic>
    </p:spTree>
    <p:extLst>
      <p:ext uri="{BB962C8B-B14F-4D97-AF65-F5344CB8AC3E}">
        <p14:creationId xmlns:p14="http://schemas.microsoft.com/office/powerpoint/2010/main" val="4039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8D2F43-5C6E-1DAF-59E6-364F35DE3CD3}"/>
              </a:ext>
            </a:extLst>
          </p:cNvPr>
          <p:cNvSpPr txBox="1"/>
          <p:nvPr/>
        </p:nvSpPr>
        <p:spPr>
          <a:xfrm>
            <a:off x="744472" y="384422"/>
            <a:ext cx="10899317" cy="740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Wie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steht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die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Firmengröße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in Relation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zum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Gehalt</a:t>
            </a:r>
            <a:r>
              <a:rPr lang="en-US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3EE11E-584D-18A4-1C99-38F5A00CD518}"/>
              </a:ext>
            </a:extLst>
          </p:cNvPr>
          <p:cNvSpPr txBox="1"/>
          <p:nvPr/>
        </p:nvSpPr>
        <p:spPr>
          <a:xfrm>
            <a:off x="919122" y="1208290"/>
            <a:ext cx="3248841" cy="5870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Python </a:t>
            </a:r>
            <a:r>
              <a:rPr lang="en-US" dirty="0" err="1"/>
              <a:t>Balkendiagramm</a:t>
            </a:r>
            <a:endParaRPr lang="en-US" kern="1200" dirty="0" err="1">
              <a:latin typeface="+mn-lt"/>
            </a:endParaRPr>
          </a:p>
        </p:txBody>
      </p:sp>
      <p:pic>
        <p:nvPicPr>
          <p:cNvPr id="4" name="Grafik 3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1FDD5103-22D2-89D2-2D6C-AB67B909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37" y="1715685"/>
            <a:ext cx="8295188" cy="49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13094BA-873A-47CF-9B9C-D67FCD9F24DF}">
  <we:reference id="wa200005566" version="3.0.0.2" store="de-DE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Breitbild</PresentationFormat>
  <Paragraphs>126</Paragraphs>
  <Slides>28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42" baseType="lpstr">
      <vt:lpstr>Aptos</vt:lpstr>
      <vt:lpstr>Aptos Display</vt:lpstr>
      <vt:lpstr>Aptos Narrow</vt:lpstr>
      <vt:lpstr>Arial</vt:lpstr>
      <vt:lpstr>Arial Rounded MT Bold</vt:lpstr>
      <vt:lpstr>Arial,Sans-Serif</vt:lpstr>
      <vt:lpstr>Calibri</vt:lpstr>
      <vt:lpstr>Fira Sans Extra Condensed Mediu</vt:lpstr>
      <vt:lpstr>Fira Sans Extra Condensed Medium</vt:lpstr>
      <vt:lpstr>Poppins</vt:lpstr>
      <vt:lpstr>Roboto</vt:lpstr>
      <vt:lpstr>Times New Roman</vt:lpstr>
      <vt:lpstr>Office</vt:lpstr>
      <vt:lpstr>1_Office Theme</vt:lpstr>
      <vt:lpstr>PowerPoint-Präsentation</vt:lpstr>
      <vt:lpstr>PowerPoint-Präsentation</vt:lpstr>
      <vt:lpstr>PowerPoint-Präsentation</vt:lpstr>
      <vt:lpstr>PowerPoint-Präsentation</vt:lpstr>
      <vt:lpstr>Data Cleaning</vt:lpstr>
      <vt:lpstr>PowerPoint-Präsentation</vt:lpstr>
      <vt:lpstr>PowerPoint-Präsentation</vt:lpstr>
      <vt:lpstr>Workflow Orange</vt:lpstr>
      <vt:lpstr>PowerPoint-Präsentation</vt:lpstr>
      <vt:lpstr>PowerPoint-Präsentation</vt:lpstr>
      <vt:lpstr>Workflow Orange</vt:lpstr>
      <vt:lpstr>PowerPoint-Präsentation</vt:lpstr>
      <vt:lpstr>PowerPoint-Präsentation</vt:lpstr>
      <vt:lpstr>Gehälter nach Erfahrungslevel</vt:lpstr>
      <vt:lpstr>Workflow Orange</vt:lpstr>
      <vt:lpstr>PowerPoint-Präsentation</vt:lpstr>
      <vt:lpstr>PowerPoint-Präsentation</vt:lpstr>
      <vt:lpstr>PowerPoint-Präsentation</vt:lpstr>
      <vt:lpstr>PowerPoint-Präsentation</vt:lpstr>
      <vt:lpstr>Workflow Orange</vt:lpstr>
      <vt:lpstr>PowerPoint-Präsentation</vt:lpstr>
      <vt:lpstr>PowerPoint-Präsentation</vt:lpstr>
      <vt:lpstr>PowerPoint-Präsentation</vt:lpstr>
      <vt:lpstr>SWOT Analyse Orange Data Mining</vt:lpstr>
      <vt:lpstr>PowerPoint-Präsentation</vt:lpstr>
      <vt:lpstr>SWOT Analyse Python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 Esch</dc:creator>
  <cp:lastModifiedBy>zbv</cp:lastModifiedBy>
  <cp:revision>280</cp:revision>
  <dcterms:created xsi:type="dcterms:W3CDTF">2024-03-19T15:22:40Z</dcterms:created>
  <dcterms:modified xsi:type="dcterms:W3CDTF">2024-05-06T08:36:54Z</dcterms:modified>
</cp:coreProperties>
</file>